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2E70A-DCAE-0FDB-7BF6-E19277984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3476D-4766-1892-325F-11089DD9C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450CB-DF32-32CD-38C5-CCCC50D6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5B9CC-63E6-5C3C-E01D-58A0F4483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00237-B273-10A7-D4DC-11035E23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8202A-3E53-BD98-0E22-B2A3C2E17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9DA88-8B36-B7E8-B744-A3686B6DB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3CEF6-492C-E519-2E0C-634F3AC9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F9B9B-04FF-C60C-95FF-91ECA02C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B09A5-72C8-FA7C-46C4-5837FAC9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8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0AA706-F94F-0C19-AB8D-C961E7342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CA2E4-4E66-5DA2-455C-1BF79CCF8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68D78-0E05-45B2-3130-E87CF2B9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35127-E19B-99A1-2630-8FDC039E8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4BD0C-04E4-57AB-6FCF-DDA7509C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8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64923-07A2-E449-6183-E46DB180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FAF25-7D47-549F-23FF-A1151CBCE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2A088-F57B-F925-6006-76315325A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26BFF-AAB8-D5DF-249E-D7D0B33C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B855E-5769-EE20-4F5D-67933C21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43398-DBF8-209B-73AA-1DB79A000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BD5EB-8753-CD2A-30AC-83A2C1598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49010-C118-3332-A2E3-47DA56A3A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1999D-37FE-768C-0560-44993FA3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0057E-B557-5EFC-287F-FFF2578F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1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9526-120C-48CC-00AA-4BDB0647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98CDB-5B1A-B205-6FF0-7EE638CEE3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C9A4B1-8880-D1F1-97AF-FC2813115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A51F0-D3ED-9BAE-D156-82CA80283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DBED3-1EB3-40FD-F64A-72D188C4B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C76EB-3AA9-5B44-762A-8D0B53AA5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F5BE7-8BBC-E4EB-744E-BEFC89686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D6902-38F6-25D9-9CD7-39FB8A864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165A0-29EC-BB37-C269-358CEC908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8761B-C145-E1BC-AD79-C94DD74DF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1CCB59-5F1F-900A-131C-68B0225FE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133421-46B2-DF55-237A-53DB9F6A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7B4A63-188B-73EF-E1AB-4C5CCCBD0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09581-9AF6-DA82-B74D-5BFBF9BF7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8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82D3E-BF52-990F-4333-89EA5532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1EBBE8-D5A0-B269-FB15-5D8AB591D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87B46-9514-3B19-1984-7971E990F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A6ED8D-CB2D-355C-F5BC-266FA5BC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5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F02129-FE65-24E7-E049-F5DDA2931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65C3A9-A5F1-EC9F-A85B-31CD0F37F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146EA-C2FC-99CE-95A0-A5EA0A153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6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8B05-7D9A-6D9B-23CE-D342ACB1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62CC7-B419-8CB4-FED1-C75F0424B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D71D1-0112-0CCE-D587-4EE5217D6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F50D1-A76E-16B8-2FB3-A3C119643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52270-9952-06A2-106F-DA6EDC61A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BF014-7433-87B2-6A6F-EA3F90EF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0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EE3D-1B3A-DED6-A480-168CA19CC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B08C5E-129E-926C-9CE1-5B0304B8B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78D531-311D-1F0E-B071-875B1053D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C7E0C-F2AE-0556-A3B9-982185A2B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C8D6F-7FB5-CD17-E852-20B61EC3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86BD6-6F1A-0BBF-98D0-859947412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5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D636A5-D469-6BE6-B2C7-481B564EE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97E31-70E8-99FC-E6B3-E7285EB68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EA07E-493C-46D3-47F4-FEAB144CA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400D-489C-450F-8D74-A44BC761C5A4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A65F7-6FCD-E720-6E23-CB3C6AAC3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DB7AC-644B-0281-C897-401FAA360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09F52-440F-4B7C-9F76-2A95B8974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1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CiZweEsmoc" TargetMode="External"/><Relationship Id="rId2" Type="http://schemas.openxmlformats.org/officeDocument/2006/relationships/hyperlink" Target="https://www.youtube.com/watch?v=YO6fen9iyh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2529B-2A94-0C05-85FF-5D23BC9D1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1C2DD-49AC-EE11-5271-4737FCFDB6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6C6011-58EC-7320-7EE1-17CD82B234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04" b="5163"/>
          <a:stretch/>
        </p:blipFill>
        <p:spPr>
          <a:xfrm>
            <a:off x="0" y="48306"/>
            <a:ext cx="12192000" cy="680969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2EABB71-7213-0C34-7133-A4831EE4A71A}"/>
              </a:ext>
            </a:extLst>
          </p:cNvPr>
          <p:cNvSpPr/>
          <p:nvPr/>
        </p:nvSpPr>
        <p:spPr>
          <a:xfrm>
            <a:off x="2917371" y="4584020"/>
            <a:ext cx="9042400" cy="165576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llout: Down Arrow 6">
            <a:extLst>
              <a:ext uri="{FF2B5EF4-FFF2-40B4-BE49-F238E27FC236}">
                <a16:creationId xmlns:a16="http://schemas.microsoft.com/office/drawing/2014/main" id="{78406700-E946-F645-4D29-7B3432C611F9}"/>
              </a:ext>
            </a:extLst>
          </p:cNvPr>
          <p:cNvSpPr/>
          <p:nvPr/>
        </p:nvSpPr>
        <p:spPr>
          <a:xfrm>
            <a:off x="7895771" y="2525486"/>
            <a:ext cx="3077029" cy="2058534"/>
          </a:xfrm>
          <a:prstGeom prst="downArrowCallou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请选择以下的版本！</a:t>
            </a:r>
            <a:endParaRPr lang="en-US" sz="4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616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D0A0E-BB80-6531-B8A8-9596178A7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BBF5-ECBC-08D2-CA20-4B27A9B67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010B84-C2A5-D05A-1A0E-A375575C84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315" b="530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503E762-C0FF-83CC-9EA3-0E618DA83CA2}"/>
              </a:ext>
            </a:extLst>
          </p:cNvPr>
          <p:cNvSpPr/>
          <p:nvPr/>
        </p:nvSpPr>
        <p:spPr>
          <a:xfrm>
            <a:off x="2917371" y="2601119"/>
            <a:ext cx="9042400" cy="18402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llout: Down Arrow 6">
            <a:extLst>
              <a:ext uri="{FF2B5EF4-FFF2-40B4-BE49-F238E27FC236}">
                <a16:creationId xmlns:a16="http://schemas.microsoft.com/office/drawing/2014/main" id="{19877C73-9284-0B18-8F5E-9772470F994B}"/>
              </a:ext>
            </a:extLst>
          </p:cNvPr>
          <p:cNvSpPr/>
          <p:nvPr/>
        </p:nvSpPr>
        <p:spPr>
          <a:xfrm>
            <a:off x="7995557" y="542585"/>
            <a:ext cx="3077029" cy="2058534"/>
          </a:xfrm>
          <a:prstGeom prst="downArrowCallou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请选择以下的版本！</a:t>
            </a:r>
            <a:endParaRPr lang="en-US" sz="4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804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AC5E-A5C7-762D-C1F9-890410F13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8BDC4-9BF5-FFBB-1938-379705781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2"/>
              </a:rPr>
              <a:t>https://www.youtube.com/watch?v=YO6fen9iyh0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LINK VIDEO JALUR GEMILANG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  <a:hlinkClick r:id="rId3"/>
              </a:rPr>
              <a:t>https://www.youtube.com/watch?v=nCiZweEsmoc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LINK VIDEO TANGGAL 31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90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53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KaiTi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 Bp</dc:creator>
  <cp:lastModifiedBy>Office</cp:lastModifiedBy>
  <cp:revision>2</cp:revision>
  <dcterms:created xsi:type="dcterms:W3CDTF">2023-08-13T11:16:10Z</dcterms:created>
  <dcterms:modified xsi:type="dcterms:W3CDTF">2024-08-12T06:20:53Z</dcterms:modified>
</cp:coreProperties>
</file>