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activeX/activeX15.xml" ContentType="application/vnd.ms-office.activeX+xml"/>
  <Override PartName="/ppt/activeX/activeX26.xml" ContentType="application/vnd.ms-office.activeX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3.xml" ContentType="application/vnd.ms-office.activeX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activeX/activeX11.xml" ContentType="application/vnd.ms-office.activeX+xml"/>
  <Override PartName="/ppt/activeX/activeX22.xml" ContentType="application/vnd.ms-office.activeX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activeX/activeX7.xml" ContentType="application/vnd.ms-office.activeX+xml"/>
  <Override PartName="/ppt/activeX/activeX27.xml" ContentType="application/vnd.ms-office.activeX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16.xml" ContentType="application/vnd.ms-office.activeX+xml"/>
  <Override PartName="/ppt/activeX/activeX34.xml" ContentType="application/vnd.ms-office.activeX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activeX/activeX3.xml" ContentType="application/vnd.ms-office.activeX+xml"/>
  <Override PartName="/ppt/activeX/activeX23.xml" ContentType="application/vnd.ms-office.activeX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2.xml" ContentType="application/vnd.ms-office.activeX+xml"/>
  <Override PartName="/ppt/activeX/activeX30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activeX/activeX8.xml" ContentType="application/vnd.ms-office.activeX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activeX/activeX6.xml" ContentType="application/vnd.ms-office.activeX+xml"/>
  <Override PartName="/ppt/activeX/activeX19.xml" ContentType="application/vnd.ms-office.activeX+xml"/>
  <Override PartName="/ppt/activeX/activeX28.xml" ContentType="application/vnd.ms-office.activeX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activeX/activeX4.xml" ContentType="application/vnd.ms-office.activeX+xml"/>
  <Override PartName="/ppt/activeX/activeX17.xml" ContentType="application/vnd.ms-office.activeX+xml"/>
  <Override PartName="/ppt/activeX/activeX35.xml" ContentType="application/vnd.ms-office.activeX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activeX/activeX13.xml" ContentType="application/vnd.ms-office.activeX+xml"/>
  <Override PartName="/ppt/activeX/activeX24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activeX/activeX31.xml" ContentType="application/vnd.ms-office.activeX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activeX/activeX20.xml" ContentType="application/vnd.ms-office.activeX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activeX/activeX9.xml" ContentType="application/vnd.ms-office.activeX+xml"/>
  <Override PartName="/ppt/activeX/activeX29.xml" ContentType="application/vnd.ms-office.activeX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activeX/activeX18.xml" ContentType="application/vnd.ms-office.activeX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activeX/activeX5.xml" ContentType="application/vnd.ms-office.activeX+xml"/>
  <Override PartName="/ppt/activeX/activeX25.xml" ContentType="application/vnd.ms-office.activeX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activeX/activeX14.xml" ContentType="application/vnd.ms-office.activeX+xml"/>
  <Override PartName="/ppt/activeX/activeX32.xml" ContentType="application/vnd.ms-office.activeX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activeX/activeX1.xml" ContentType="application/vnd.ms-office.activeX+xml"/>
  <Override PartName="/ppt/activeX/activeX2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92" r:id="rId2"/>
    <p:sldId id="327" r:id="rId3"/>
    <p:sldId id="256" r:id="rId4"/>
    <p:sldId id="318" r:id="rId5"/>
    <p:sldId id="258" r:id="rId6"/>
    <p:sldId id="259" r:id="rId7"/>
    <p:sldId id="260" r:id="rId8"/>
    <p:sldId id="261" r:id="rId9"/>
    <p:sldId id="263" r:id="rId10"/>
    <p:sldId id="262" r:id="rId11"/>
    <p:sldId id="265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3" r:id="rId27"/>
    <p:sldId id="320" r:id="rId28"/>
    <p:sldId id="295" r:id="rId29"/>
    <p:sldId id="296" r:id="rId30"/>
    <p:sldId id="297" r:id="rId31"/>
    <p:sldId id="298" r:id="rId32"/>
    <p:sldId id="312" r:id="rId33"/>
    <p:sldId id="321" r:id="rId34"/>
    <p:sldId id="314" r:id="rId35"/>
    <p:sldId id="315" r:id="rId36"/>
    <p:sldId id="316" r:id="rId37"/>
    <p:sldId id="317" r:id="rId38"/>
    <p:sldId id="326" r:id="rId39"/>
    <p:sldId id="331" r:id="rId40"/>
    <p:sldId id="322" r:id="rId41"/>
    <p:sldId id="301" r:id="rId42"/>
    <p:sldId id="302" r:id="rId43"/>
    <p:sldId id="310" r:id="rId44"/>
    <p:sldId id="311" r:id="rId45"/>
    <p:sldId id="325" r:id="rId46"/>
    <p:sldId id="323" r:id="rId47"/>
    <p:sldId id="305" r:id="rId48"/>
    <p:sldId id="306" r:id="rId49"/>
    <p:sldId id="307" r:id="rId50"/>
    <p:sldId id="309" r:id="rId51"/>
    <p:sldId id="308" r:id="rId52"/>
    <p:sldId id="284" r:id="rId53"/>
    <p:sldId id="324" r:id="rId54"/>
    <p:sldId id="286" r:id="rId55"/>
    <p:sldId id="291" r:id="rId56"/>
    <p:sldId id="290" r:id="rId57"/>
    <p:sldId id="289" r:id="rId58"/>
    <p:sldId id="319" r:id="rId59"/>
    <p:sldId id="328" r:id="rId60"/>
    <p:sldId id="329" r:id="rId61"/>
    <p:sldId id="33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4660"/>
  </p:normalViewPr>
  <p:slideViewPr>
    <p:cSldViewPr>
      <p:cViewPr varScale="1">
        <p:scale>
          <a:sx n="45" d="100"/>
          <a:sy n="45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3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4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5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0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3.xml"/><Relationship Id="rId13" Type="http://schemas.openxmlformats.org/officeDocument/2006/relationships/slide" Target="../slides/slide9.xml"/><Relationship Id="rId18" Type="http://schemas.openxmlformats.org/officeDocument/2006/relationships/slide" Target="../slides/slide39.xml"/><Relationship Id="rId3" Type="http://schemas.openxmlformats.org/officeDocument/2006/relationships/slide" Target="../slides/slide38.xml"/><Relationship Id="rId21" Type="http://schemas.openxmlformats.org/officeDocument/2006/relationships/image" Target="../media/image9.png"/><Relationship Id="rId7" Type="http://schemas.openxmlformats.org/officeDocument/2006/relationships/slide" Target="../slides/slide27.xml"/><Relationship Id="rId12" Type="http://schemas.openxmlformats.org/officeDocument/2006/relationships/slide" Target="../slides/slide6.xml"/><Relationship Id="rId17" Type="http://schemas.openxmlformats.org/officeDocument/2006/relationships/slide" Target="../slides/slide61.xml"/><Relationship Id="rId2" Type="http://schemas.openxmlformats.org/officeDocument/2006/relationships/slide" Target="../slides/slide26.xml"/><Relationship Id="rId16" Type="http://schemas.openxmlformats.org/officeDocument/2006/relationships/slide" Target="../slides/slide60.xml"/><Relationship Id="rId20" Type="http://schemas.openxmlformats.org/officeDocument/2006/relationships/image" Target="../media/image8.png"/><Relationship Id="rId1" Type="http://schemas.openxmlformats.org/officeDocument/2006/relationships/slide" Target="../slides/slide4.xml"/><Relationship Id="rId6" Type="http://schemas.openxmlformats.org/officeDocument/2006/relationships/slide" Target="../slides/slide32.xml"/><Relationship Id="rId11" Type="http://schemas.openxmlformats.org/officeDocument/2006/relationships/slide" Target="../slides/slide53.xml"/><Relationship Id="rId5" Type="http://schemas.openxmlformats.org/officeDocument/2006/relationships/slide" Target="../slides/slide52.xml"/><Relationship Id="rId15" Type="http://schemas.openxmlformats.org/officeDocument/2006/relationships/slide" Target="../slides/slide59.xml"/><Relationship Id="rId10" Type="http://schemas.openxmlformats.org/officeDocument/2006/relationships/slide" Target="../slides/slide46.xml"/><Relationship Id="rId19" Type="http://schemas.openxmlformats.org/officeDocument/2006/relationships/image" Target="../media/image7.jpeg"/><Relationship Id="rId4" Type="http://schemas.openxmlformats.org/officeDocument/2006/relationships/slide" Target="../slides/slide45.xml"/><Relationship Id="rId9" Type="http://schemas.openxmlformats.org/officeDocument/2006/relationships/slide" Target="../slides/slide40.xml"/><Relationship Id="rId14" Type="http://schemas.openxmlformats.org/officeDocument/2006/relationships/slide" Target="../slides/slide19.xml"/><Relationship Id="rId22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CE362-AD25-4B6A-8349-BE79747993AE}" type="doc">
      <dgm:prSet loTypeId="urn:microsoft.com/office/officeart/2005/8/layout/bList2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5B80F2-11D0-491E-995A-1503C67222C2}">
      <dgm:prSet custT="1"/>
      <dgm:spPr/>
      <dgm:t>
        <a:bodyPr/>
        <a:lstStyle/>
        <a:p>
          <a:pPr algn="ctr" rtl="0"/>
          <a:r>
            <a:rPr lang="en-US" sz="1600" b="1" dirty="0" err="1" smtClean="0">
              <a:latin typeface="+mn-lt"/>
            </a:rPr>
            <a:t>Tatacara</a:t>
          </a:r>
          <a:r>
            <a:rPr lang="en-US" sz="1600" b="1" dirty="0" smtClean="0">
              <a:latin typeface="+mn-lt"/>
            </a:rPr>
            <a:t>              e-</a:t>
          </a:r>
          <a:r>
            <a:rPr lang="en-US" sz="1600" b="1" dirty="0" err="1" smtClean="0">
              <a:latin typeface="+mn-lt"/>
            </a:rPr>
            <a:t>Panduan</a:t>
          </a:r>
          <a:endParaRPr lang="en-US" sz="1600" b="1" dirty="0">
            <a:latin typeface="+mn-lt"/>
          </a:endParaRPr>
        </a:p>
      </dgm:t>
    </dgm:pt>
    <dgm:pt modelId="{DB125341-BC6B-489F-824C-D9D7E084739D}" type="parTrans" cxnId="{30089B4F-1B14-4F63-9374-3BE69F47C00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E2C70BF-C516-4C43-AE38-AFC5C4C66CAE}" type="sibTrans" cxnId="{30089B4F-1B14-4F63-9374-3BE69F47C00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209DA08-C21C-44FA-9DF2-4DC310D29BCC}">
      <dgm:prSet custT="1"/>
      <dgm:spPr/>
      <dgm:t>
        <a:bodyPr/>
        <a:lstStyle/>
        <a:p>
          <a:pPr algn="ctr" rtl="0"/>
          <a:r>
            <a:rPr lang="en-US" sz="1600" b="1" dirty="0" smtClean="0">
              <a:latin typeface="+mn-lt"/>
            </a:rPr>
            <a:t>Syarat Am Program </a:t>
          </a:r>
          <a:r>
            <a:rPr lang="en-US" sz="1600" b="1" dirty="0" err="1" smtClean="0">
              <a:latin typeface="+mn-lt"/>
            </a:rPr>
            <a:t>Pengajian</a:t>
          </a:r>
          <a:endParaRPr lang="en-US" sz="1600" b="1" dirty="0">
            <a:latin typeface="+mn-lt"/>
          </a:endParaRPr>
        </a:p>
      </dgm:t>
    </dgm:pt>
    <dgm:pt modelId="{3A3A5A25-7E07-48DC-B342-1F8017B16A2B}" type="parTrans" cxnId="{3FFC2F18-6365-4CED-A43E-F49F560C2B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8CD22B7-3E7E-45B8-AC36-EA472B101F85}" type="sibTrans" cxnId="{3FFC2F18-6365-4CED-A43E-F49F560C2B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2826F17-63B6-4DEF-85BC-0FF015F65D84}">
      <dgm:prSet custT="1"/>
      <dgm:spPr/>
      <dgm:t>
        <a:bodyPr/>
        <a:lstStyle/>
        <a:p>
          <a:pPr algn="l" rtl="0"/>
          <a:r>
            <a:rPr lang="en-US" sz="1800" b="0" dirty="0" err="1" smtClean="0">
              <a:latin typeface="+mn-lt"/>
              <a:hlinkClick xmlns:r="http://schemas.openxmlformats.org/officeDocument/2006/relationships" r:id="rId1" action="ppaction://hlinksldjump"/>
            </a:rPr>
            <a:t>Pautan</a:t>
          </a:r>
          <a:endParaRPr lang="en-US" sz="1800" b="0" dirty="0">
            <a:latin typeface="+mn-lt"/>
          </a:endParaRPr>
        </a:p>
      </dgm:t>
    </dgm:pt>
    <dgm:pt modelId="{BC5BF50F-C375-48EC-A9BC-72F5720A2C49}" type="parTrans" cxnId="{4F8BE7B5-1820-49DB-93D8-3E7B53247B8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E8EE337-96D3-4DDB-9649-17C92FF40D9B}" type="sibTrans" cxnId="{4F8BE7B5-1820-49DB-93D8-3E7B53247B8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FF323AF-44D5-4AB0-973F-16D03257C8C3}">
      <dgm:prSet custT="1"/>
      <dgm:spPr/>
      <dgm:t>
        <a:bodyPr/>
        <a:lstStyle/>
        <a:p>
          <a:pPr algn="just" rtl="0"/>
          <a:r>
            <a:rPr lang="en-US" sz="1800" dirty="0" smtClean="0">
              <a:latin typeface="+mn-lt"/>
              <a:hlinkClick xmlns:r="http://schemas.openxmlformats.org/officeDocument/2006/relationships" r:id="rId2" action="ppaction://hlinksldjump"/>
            </a:rPr>
            <a:t>SPM/</a:t>
          </a:r>
          <a:r>
            <a:rPr lang="en-US" sz="1800" dirty="0" err="1" smtClean="0">
              <a:latin typeface="+mn-lt"/>
              <a:hlinkClick xmlns:r="http://schemas.openxmlformats.org/officeDocument/2006/relationships" r:id="rId2" action="ppaction://hlinksldjump"/>
            </a:rPr>
            <a:t>Setaraf</a:t>
          </a:r>
          <a:endParaRPr lang="en-US" sz="1800" dirty="0">
            <a:latin typeface="+mn-lt"/>
          </a:endParaRPr>
        </a:p>
      </dgm:t>
    </dgm:pt>
    <dgm:pt modelId="{7B719F3C-6B7A-4467-AFDE-97E9C0E488E7}" type="parTrans" cxnId="{0AC7A483-7F53-4A3D-9510-AD4DA40C6ED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26C557D-AE91-4020-9876-435D3C6E8EE9}" type="sibTrans" cxnId="{0AC7A483-7F53-4A3D-9510-AD4DA40C6ED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A371782-190F-43D8-9D90-84FDD78AD8AC}">
      <dgm:prSet custT="1"/>
      <dgm:spPr/>
      <dgm:t>
        <a:bodyPr/>
        <a:lstStyle/>
        <a:p>
          <a:pPr algn="just" rtl="0"/>
          <a:r>
            <a:rPr lang="en-US" sz="1800" dirty="0" smtClean="0">
              <a:latin typeface="+mn-lt"/>
              <a:hlinkClick xmlns:r="http://schemas.openxmlformats.org/officeDocument/2006/relationships" r:id="rId3" action="ppaction://hlinksldjump"/>
            </a:rPr>
            <a:t>STPM</a:t>
          </a:r>
          <a:endParaRPr lang="en-US" sz="1800" dirty="0">
            <a:latin typeface="+mn-lt"/>
          </a:endParaRPr>
        </a:p>
      </dgm:t>
    </dgm:pt>
    <dgm:pt modelId="{760D9A7E-29C6-40C4-BE50-1794F31065AB}" type="parTrans" cxnId="{85062E1C-286A-4E52-BAC2-8C9D993D09E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46A8C7C-10E6-4ACF-A8D5-AABFD1C8F79F}" type="sibTrans" cxnId="{85062E1C-286A-4E52-BAC2-8C9D993D09E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74017CA-4950-420A-8C87-863E7CAF0906}">
      <dgm:prSet custT="1"/>
      <dgm:spPr/>
      <dgm:t>
        <a:bodyPr/>
        <a:lstStyle/>
        <a:p>
          <a:pPr algn="just" rtl="0"/>
          <a:r>
            <a:rPr lang="en-US" sz="1800" dirty="0" smtClean="0">
              <a:latin typeface="+mn-lt"/>
              <a:hlinkClick xmlns:r="http://schemas.openxmlformats.org/officeDocument/2006/relationships" r:id="rId4" action="ppaction://hlinksldjump"/>
            </a:rPr>
            <a:t>Matrik</a:t>
          </a:r>
          <a:endParaRPr lang="en-US" sz="1800" dirty="0">
            <a:latin typeface="+mn-lt"/>
          </a:endParaRPr>
        </a:p>
      </dgm:t>
    </dgm:pt>
    <dgm:pt modelId="{76A87241-1F08-4638-B2BC-A7718307602D}" type="parTrans" cxnId="{65175F43-4842-44D3-9335-C621E90221D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A87AEC5-DE78-4F44-A378-FD8069863C86}" type="sibTrans" cxnId="{65175F43-4842-44D3-9335-C621E90221D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3823075-5309-4607-934D-CC52A975740D}">
      <dgm:prSet custT="1"/>
      <dgm:spPr/>
      <dgm:t>
        <a:bodyPr/>
        <a:lstStyle/>
        <a:p>
          <a:pPr algn="just" rtl="0"/>
          <a:r>
            <a:rPr lang="en-US" sz="1800" dirty="0" smtClean="0">
              <a:latin typeface="+mn-lt"/>
              <a:hlinkClick xmlns:r="http://schemas.openxmlformats.org/officeDocument/2006/relationships" r:id="rId5" action="ppaction://hlinksldjump"/>
            </a:rPr>
            <a:t>STAM</a:t>
          </a:r>
          <a:endParaRPr lang="en-US" sz="1800" dirty="0">
            <a:latin typeface="+mn-lt"/>
          </a:endParaRPr>
        </a:p>
      </dgm:t>
    </dgm:pt>
    <dgm:pt modelId="{0354C250-4176-49C9-B1BE-1E69C0BFA115}" type="parTrans" cxnId="{CC799835-83DB-4761-9E66-9053EAD075C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FA6B050-3404-4633-AFFB-D52BE4449F1A}" type="sibTrans" cxnId="{CC799835-83DB-4761-9E66-9053EAD075C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FC803B1-4E13-47FC-92B3-11D7A5C8A813}">
      <dgm:prSet custT="1"/>
      <dgm:spPr/>
      <dgm:t>
        <a:bodyPr/>
        <a:lstStyle/>
        <a:p>
          <a:pPr algn="ctr" rtl="0"/>
          <a:r>
            <a:rPr lang="en-US" sz="1600" b="1" dirty="0" err="1" smtClean="0">
              <a:latin typeface="+mn-lt"/>
            </a:rPr>
            <a:t>Cth</a:t>
          </a:r>
          <a:r>
            <a:rPr lang="en-US" sz="1600" b="1" dirty="0" smtClean="0">
              <a:latin typeface="+mn-lt"/>
            </a:rPr>
            <a:t> Syarat </a:t>
          </a:r>
          <a:r>
            <a:rPr lang="en-US" sz="1600" b="1" dirty="0" err="1" smtClean="0">
              <a:latin typeface="+mn-lt"/>
            </a:rPr>
            <a:t>Khas</a:t>
          </a:r>
          <a:r>
            <a:rPr lang="en-US" sz="1600" b="1" dirty="0" smtClean="0">
              <a:latin typeface="+mn-lt"/>
            </a:rPr>
            <a:t> Program </a:t>
          </a:r>
          <a:r>
            <a:rPr lang="en-US" sz="1600" b="1" dirty="0" err="1" smtClean="0">
              <a:latin typeface="+mn-lt"/>
            </a:rPr>
            <a:t>Pengajian</a:t>
          </a:r>
          <a:endParaRPr lang="en-US" sz="1600" b="1" dirty="0">
            <a:latin typeface="+mn-lt"/>
          </a:endParaRPr>
        </a:p>
      </dgm:t>
    </dgm:pt>
    <dgm:pt modelId="{EFF73635-00F4-435C-A32B-12C51F88ED8A}" type="parTrans" cxnId="{073ADED0-70EA-4014-9CF6-E9D961649BE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914E68D-DA3B-406E-A934-5CC6C5FE80DA}" type="sibTrans" cxnId="{073ADED0-70EA-4014-9CF6-E9D961649BE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D028D55-F3B4-4A1F-88CB-F68740FD578B}">
      <dgm:prSet custT="1"/>
      <dgm:spPr/>
      <dgm:t>
        <a:bodyPr/>
        <a:lstStyle/>
        <a:p>
          <a:pPr algn="just" rtl="0"/>
          <a:r>
            <a:rPr lang="en-US" sz="1800" dirty="0" smtClean="0">
              <a:latin typeface="+mn-lt"/>
              <a:hlinkClick xmlns:r="http://schemas.openxmlformats.org/officeDocument/2006/relationships" r:id="rId6" action="ppaction://hlinksldjump"/>
            </a:rPr>
            <a:t>TEVT &amp; ILKA</a:t>
          </a:r>
          <a:endParaRPr lang="en-US" sz="1800" dirty="0">
            <a:latin typeface="+mn-lt"/>
          </a:endParaRPr>
        </a:p>
      </dgm:t>
    </dgm:pt>
    <dgm:pt modelId="{5110E6C0-83FD-40F9-A4CB-F3C8CF9F38E0}" type="parTrans" cxnId="{2FE2A39E-91CE-4336-AB34-5AD2FA0FF62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86935D3-DDB0-4E9D-8081-F12CB59DEB19}" type="sibTrans" cxnId="{2FE2A39E-91CE-4336-AB34-5AD2FA0FF62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26FF5D7-9C27-492B-8590-624CB579AC5A}">
      <dgm:prSet custT="1"/>
      <dgm:spPr/>
      <dgm:t>
        <a:bodyPr/>
        <a:lstStyle/>
        <a:p>
          <a:pPr algn="l" rtl="0"/>
          <a:r>
            <a:rPr lang="en-US" sz="1800" dirty="0" smtClean="0">
              <a:latin typeface="+mn-lt"/>
              <a:hlinkClick xmlns:r="http://schemas.openxmlformats.org/officeDocument/2006/relationships" r:id="rId7" action="ppaction://hlinksldjump"/>
            </a:rPr>
            <a:t>SPM/</a:t>
          </a:r>
          <a:r>
            <a:rPr lang="en-US" sz="1800" dirty="0" err="1" smtClean="0">
              <a:latin typeface="+mn-lt"/>
              <a:hlinkClick xmlns:r="http://schemas.openxmlformats.org/officeDocument/2006/relationships" r:id="rId7" action="ppaction://hlinksldjump"/>
            </a:rPr>
            <a:t>Setaraf</a:t>
          </a:r>
          <a:endParaRPr lang="en-US" sz="1800" dirty="0">
            <a:latin typeface="+mn-lt"/>
          </a:endParaRPr>
        </a:p>
      </dgm:t>
    </dgm:pt>
    <dgm:pt modelId="{E7C5F6BB-2DBE-4F3A-869B-E4818C75BE42}" type="parTrans" cxnId="{7122B6E9-E7AE-46FC-98B3-6161FA70F9E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8840CA7-4A38-45B4-990B-53E8B542D9BC}" type="sibTrans" cxnId="{7122B6E9-E7AE-46FC-98B3-6161FA70F9E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3794EB2-C12C-4C93-A394-1F448E328820}">
      <dgm:prSet custT="1"/>
      <dgm:spPr/>
      <dgm:t>
        <a:bodyPr/>
        <a:lstStyle/>
        <a:p>
          <a:pPr algn="l" rtl="0"/>
          <a:r>
            <a:rPr lang="en-US" sz="1800" dirty="0" smtClean="0">
              <a:latin typeface="+mn-lt"/>
              <a:hlinkClick xmlns:r="http://schemas.openxmlformats.org/officeDocument/2006/relationships" r:id="rId8" action="ppaction://hlinksldjump"/>
            </a:rPr>
            <a:t>TEVT &amp; ILKA</a:t>
          </a:r>
          <a:endParaRPr lang="en-US" sz="1800" dirty="0">
            <a:latin typeface="+mn-lt"/>
          </a:endParaRPr>
        </a:p>
      </dgm:t>
    </dgm:pt>
    <dgm:pt modelId="{1FDCD5D9-801C-4E78-8B64-17B120687A1D}" type="parTrans" cxnId="{0870C325-4677-4595-B6F3-0D06DE11E24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77325A0-3DC6-4EDF-B2F9-31F324523A22}" type="sibTrans" cxnId="{0870C325-4677-4595-B6F3-0D06DE11E24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E966C37-AAFB-4120-B88C-D914CFC8968C}">
      <dgm:prSet custT="1"/>
      <dgm:spPr/>
      <dgm:t>
        <a:bodyPr/>
        <a:lstStyle/>
        <a:p>
          <a:pPr algn="l" rtl="0"/>
          <a:r>
            <a:rPr lang="en-US" sz="1800" dirty="0" smtClean="0">
              <a:latin typeface="+mn-lt"/>
              <a:hlinkClick xmlns:r="http://schemas.openxmlformats.org/officeDocument/2006/relationships" r:id="rId9" action="ppaction://hlinksldjump"/>
            </a:rPr>
            <a:t>STPM</a:t>
          </a:r>
          <a:endParaRPr lang="en-US" sz="1800" dirty="0">
            <a:latin typeface="+mn-lt"/>
          </a:endParaRPr>
        </a:p>
      </dgm:t>
    </dgm:pt>
    <dgm:pt modelId="{E13A3A56-1385-42FB-8215-EA3699A5169B}" type="parTrans" cxnId="{79BBC50B-9C31-4E93-AE38-D3D662793AD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8E55060-1A4F-4588-B707-FD3C02F94CEB}" type="sibTrans" cxnId="{79BBC50B-9C31-4E93-AE38-D3D662793AD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B553FB9-0F0F-4E04-8913-A1501A716F85}">
      <dgm:prSet custT="1"/>
      <dgm:spPr/>
      <dgm:t>
        <a:bodyPr/>
        <a:lstStyle/>
        <a:p>
          <a:pPr algn="l" rtl="0"/>
          <a:r>
            <a:rPr lang="en-US" sz="1800" dirty="0" smtClean="0">
              <a:latin typeface="+mn-lt"/>
              <a:hlinkClick xmlns:r="http://schemas.openxmlformats.org/officeDocument/2006/relationships" r:id="rId10" action="ppaction://hlinksldjump"/>
            </a:rPr>
            <a:t>Matrik</a:t>
          </a:r>
          <a:endParaRPr lang="en-US" sz="1800" dirty="0">
            <a:latin typeface="+mn-lt"/>
          </a:endParaRPr>
        </a:p>
      </dgm:t>
    </dgm:pt>
    <dgm:pt modelId="{85317707-5B61-4F1B-9A44-0BA47679900A}" type="parTrans" cxnId="{D0268676-CD61-479F-8104-E338B04DE19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B0B4804-3BDB-4441-B5E6-98B36154892B}" type="sibTrans" cxnId="{D0268676-CD61-479F-8104-E338B04DE19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F35E9C1-D35D-4CEE-A63C-334906B5631E}">
      <dgm:prSet custT="1"/>
      <dgm:spPr/>
      <dgm:t>
        <a:bodyPr/>
        <a:lstStyle/>
        <a:p>
          <a:pPr algn="l" rtl="0"/>
          <a:r>
            <a:rPr lang="en-US" sz="1800" dirty="0" smtClean="0">
              <a:latin typeface="+mn-lt"/>
              <a:hlinkClick xmlns:r="http://schemas.openxmlformats.org/officeDocument/2006/relationships" r:id="rId11" action="ppaction://hlinksldjump"/>
            </a:rPr>
            <a:t>STAM</a:t>
          </a:r>
          <a:endParaRPr lang="en-US" sz="1800" dirty="0">
            <a:latin typeface="+mn-lt"/>
          </a:endParaRPr>
        </a:p>
      </dgm:t>
    </dgm:pt>
    <dgm:pt modelId="{4E67EA34-EA4C-4F13-985B-45FFCACD3AAA}" type="parTrans" cxnId="{4790F5AA-DC8F-495D-A2B1-BD88F87467E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B750D08-3191-446A-9AB1-93CBCCDE3E98}" type="sibTrans" cxnId="{4790F5AA-DC8F-495D-A2B1-BD88F87467E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161FC08-4975-4861-BBF6-CA134650CDCC}">
      <dgm:prSet custT="1"/>
      <dgm:spPr/>
      <dgm:t>
        <a:bodyPr/>
        <a:lstStyle/>
        <a:p>
          <a:pPr algn="l" rtl="0"/>
          <a:r>
            <a:rPr lang="en-US" sz="1800" b="0" dirty="0" err="1" smtClean="0">
              <a:latin typeface="+mn-lt"/>
              <a:hlinkClick xmlns:r="http://schemas.openxmlformats.org/officeDocument/2006/relationships" r:id="rId12" action="ppaction://hlinksldjump"/>
            </a:rPr>
            <a:t>Mengenai</a:t>
          </a:r>
          <a:r>
            <a:rPr lang="en-US" sz="1800" b="0" dirty="0" smtClean="0">
              <a:latin typeface="+mn-lt"/>
              <a:hlinkClick xmlns:r="http://schemas.openxmlformats.org/officeDocument/2006/relationships" r:id="rId12" action="ppaction://hlinksldjump"/>
            </a:rPr>
            <a:t> IPTA</a:t>
          </a:r>
          <a:endParaRPr lang="en-US" sz="1800" b="0" dirty="0">
            <a:latin typeface="+mn-lt"/>
          </a:endParaRPr>
        </a:p>
      </dgm:t>
    </dgm:pt>
    <dgm:pt modelId="{CD731FD8-BBC8-47A9-84FC-35EC53A3C7AC}" type="parTrans" cxnId="{9CBCA100-0B74-464D-A6D6-AA91D21183F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0FDED7F-5B09-461B-9A65-A6D6A79125B3}" type="sibTrans" cxnId="{9CBCA100-0B74-464D-A6D6-AA91D21183F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61FB856-A5EC-471C-A251-FF93B3EE7ED1}">
      <dgm:prSet custT="1"/>
      <dgm:spPr/>
      <dgm:t>
        <a:bodyPr/>
        <a:lstStyle/>
        <a:p>
          <a:pPr algn="l" rtl="0"/>
          <a:r>
            <a:rPr lang="en-US" sz="1800" b="0" dirty="0" err="1" smtClean="0">
              <a:latin typeface="+mn-lt"/>
              <a:hlinkClick xmlns:r="http://schemas.openxmlformats.org/officeDocument/2006/relationships" r:id="rId13" action="ppaction://hlinksldjump"/>
            </a:rPr>
            <a:t>Senarai</a:t>
          </a:r>
          <a:r>
            <a:rPr lang="en-US" sz="1800" b="0" dirty="0" smtClean="0">
              <a:latin typeface="+mn-lt"/>
              <a:hlinkClick xmlns:r="http://schemas.openxmlformats.org/officeDocument/2006/relationships" r:id="rId13" action="ppaction://hlinksldjump"/>
            </a:rPr>
            <a:t> Program </a:t>
          </a:r>
          <a:r>
            <a:rPr lang="en-US" sz="1800" b="0" dirty="0" err="1" smtClean="0">
              <a:latin typeface="+mn-lt"/>
              <a:hlinkClick xmlns:r="http://schemas.openxmlformats.org/officeDocument/2006/relationships" r:id="rId13" action="ppaction://hlinksldjump"/>
            </a:rPr>
            <a:t>ditawarkan</a:t>
          </a:r>
          <a:endParaRPr lang="en-US" sz="1800" b="0" dirty="0">
            <a:latin typeface="+mn-lt"/>
          </a:endParaRPr>
        </a:p>
      </dgm:t>
    </dgm:pt>
    <dgm:pt modelId="{53217D5C-0725-4CEB-8EA4-135B21B0541B}" type="parTrans" cxnId="{C6388B65-FA7E-4CCE-91C1-07FACB114C1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A35103F-D599-45A4-8E37-4AB0963352C4}" type="sibTrans" cxnId="{C6388B65-FA7E-4CCE-91C1-07FACB114C1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300A065-32B0-4AAF-8ABF-6F11E2226131}">
      <dgm:prSet custT="1"/>
      <dgm:spPr/>
      <dgm:t>
        <a:bodyPr/>
        <a:lstStyle/>
        <a:p>
          <a:pPr algn="l" rtl="0"/>
          <a:r>
            <a:rPr lang="en-US" sz="1800" b="0" dirty="0" smtClean="0">
              <a:latin typeface="+mn-lt"/>
              <a:hlinkClick xmlns:r="http://schemas.openxmlformats.org/officeDocument/2006/relationships" r:id="rId14" action="ppaction://hlinksldjump"/>
            </a:rPr>
            <a:t>Syarat </a:t>
          </a:r>
          <a:r>
            <a:rPr lang="en-US" sz="1800" b="0" dirty="0" err="1" smtClean="0">
              <a:latin typeface="+mn-lt"/>
              <a:hlinkClick xmlns:r="http://schemas.openxmlformats.org/officeDocument/2006/relationships" r:id="rId14" action="ppaction://hlinksldjump"/>
            </a:rPr>
            <a:t>Khas</a:t>
          </a:r>
          <a:endParaRPr lang="en-US" sz="1800" b="0" dirty="0">
            <a:latin typeface="+mn-lt"/>
          </a:endParaRPr>
        </a:p>
      </dgm:t>
    </dgm:pt>
    <dgm:pt modelId="{58E63529-E267-4507-9C2B-C752DBEBD3B5}" type="parTrans" cxnId="{0E975A99-0BFE-44FF-9650-0ADE126DFC8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A4C93AD-FD85-4072-B1E4-A74733D059A2}" type="sibTrans" cxnId="{0E975A99-0BFE-44FF-9650-0ADE126DFC8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74B69F1-69B1-4A9E-9F8A-77997238E18A}">
      <dgm:prSet custT="1"/>
      <dgm:spPr/>
      <dgm:t>
        <a:bodyPr/>
        <a:lstStyle/>
        <a:p>
          <a:pPr algn="l" rtl="0"/>
          <a:r>
            <a:rPr lang="en-US" sz="1600" b="1" dirty="0" err="1" smtClean="0">
              <a:latin typeface="+mn-lt"/>
            </a:rPr>
            <a:t>Nilai</a:t>
          </a:r>
          <a:r>
            <a:rPr lang="en-US" sz="1600" b="1" dirty="0" smtClean="0">
              <a:latin typeface="+mn-lt"/>
            </a:rPr>
            <a:t> </a:t>
          </a:r>
          <a:r>
            <a:rPr lang="en-US" sz="1600" b="1" dirty="0" err="1" smtClean="0">
              <a:latin typeface="+mn-lt"/>
            </a:rPr>
            <a:t>Gred</a:t>
          </a:r>
          <a:r>
            <a:rPr lang="en-US" sz="1600" b="1" dirty="0" smtClean="0">
              <a:latin typeface="+mn-lt"/>
            </a:rPr>
            <a:t> MP</a:t>
          </a:r>
          <a:endParaRPr lang="en-US" sz="1600" b="1" dirty="0">
            <a:latin typeface="+mn-lt"/>
          </a:endParaRPr>
        </a:p>
      </dgm:t>
    </dgm:pt>
    <dgm:pt modelId="{3CCF5DA8-8B51-43D6-85F4-9981A80FEF9B}" type="parTrans" cxnId="{9D4927B9-9A0F-46DF-975F-91E99ADC028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DEEFF1D-6772-49F5-833B-A736E8D62B56}" type="sibTrans" cxnId="{9D4927B9-9A0F-46DF-975F-91E99ADC028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E469ACD-6B48-48FF-9736-1EC91BC70A33}">
      <dgm:prSet custT="1"/>
      <dgm:spPr/>
      <dgm:t>
        <a:bodyPr/>
        <a:lstStyle/>
        <a:p>
          <a:pPr algn="l" rtl="0"/>
          <a:r>
            <a:rPr lang="en-US" sz="1800" dirty="0" smtClean="0">
              <a:latin typeface="+mn-lt"/>
              <a:hlinkClick xmlns:r="http://schemas.openxmlformats.org/officeDocument/2006/relationships" r:id="rId15" action="ppaction://hlinksldjump"/>
            </a:rPr>
            <a:t>SPM/</a:t>
          </a:r>
          <a:r>
            <a:rPr lang="en-US" sz="1800" dirty="0" err="1" smtClean="0">
              <a:latin typeface="+mn-lt"/>
              <a:hlinkClick xmlns:r="http://schemas.openxmlformats.org/officeDocument/2006/relationships" r:id="rId15" action="ppaction://hlinksldjump"/>
            </a:rPr>
            <a:t>Setaraf</a:t>
          </a:r>
          <a:endParaRPr lang="en-US" sz="1800" dirty="0">
            <a:latin typeface="+mn-lt"/>
          </a:endParaRPr>
        </a:p>
      </dgm:t>
    </dgm:pt>
    <dgm:pt modelId="{D09FE4AB-EB32-4A81-A81B-877342A8351C}" type="parTrans" cxnId="{B2EAD616-6044-4F2F-8963-AB80AC90586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686562D-A740-4818-A072-A87D37AF6FCF}" type="sibTrans" cxnId="{B2EAD616-6044-4F2F-8963-AB80AC90586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37A87C8-A146-45D6-B034-C0BCEF109EE2}">
      <dgm:prSet custT="1"/>
      <dgm:spPr/>
      <dgm:t>
        <a:bodyPr/>
        <a:lstStyle/>
        <a:p>
          <a:pPr algn="l" rtl="0"/>
          <a:r>
            <a:rPr lang="en-US" sz="1800" dirty="0" smtClean="0">
              <a:latin typeface="+mn-lt"/>
              <a:hlinkClick xmlns:r="http://schemas.openxmlformats.org/officeDocument/2006/relationships" r:id="rId16" action="ppaction://hlinksldjump"/>
            </a:rPr>
            <a:t>STPM/</a:t>
          </a:r>
          <a:r>
            <a:rPr lang="en-US" sz="1800" dirty="0" err="1" smtClean="0">
              <a:latin typeface="+mn-lt"/>
              <a:hlinkClick xmlns:r="http://schemas.openxmlformats.org/officeDocument/2006/relationships" r:id="rId16" action="ppaction://hlinksldjump"/>
            </a:rPr>
            <a:t>Matrik</a:t>
          </a:r>
          <a:endParaRPr lang="en-US" sz="1800" dirty="0">
            <a:latin typeface="+mn-lt"/>
          </a:endParaRPr>
        </a:p>
      </dgm:t>
    </dgm:pt>
    <dgm:pt modelId="{7193BD99-1E7B-4735-978B-403C28DC730B}" type="parTrans" cxnId="{BA02801E-E1FB-4CF0-A3C0-9D3173002F6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01F88A4-2E27-4F2C-A379-FCAE90E0A639}" type="sibTrans" cxnId="{BA02801E-E1FB-4CF0-A3C0-9D3173002F6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FDABB87-C030-40C8-8964-BB137F8F9DEE}">
      <dgm:prSet custT="1"/>
      <dgm:spPr/>
      <dgm:t>
        <a:bodyPr/>
        <a:lstStyle/>
        <a:p>
          <a:pPr algn="l" rtl="0"/>
          <a:r>
            <a:rPr lang="en-US" sz="1800" dirty="0" smtClean="0">
              <a:latin typeface="+mn-lt"/>
              <a:hlinkClick xmlns:r="http://schemas.openxmlformats.org/officeDocument/2006/relationships" r:id="rId17" action="ppaction://hlinksldjump"/>
            </a:rPr>
            <a:t>STAM</a:t>
          </a:r>
          <a:endParaRPr lang="en-US" sz="1800" dirty="0">
            <a:latin typeface="+mn-lt"/>
          </a:endParaRPr>
        </a:p>
      </dgm:t>
    </dgm:pt>
    <dgm:pt modelId="{A9C3FBBC-26B4-40DA-8CF8-2BB22DBA58C7}" type="parTrans" cxnId="{E2418891-849D-44CC-A85B-7F6885BD9F7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093B20A-EE73-436E-A02C-C1436DB2C041}" type="sibTrans" cxnId="{E2418891-849D-44CC-A85B-7F6885BD9F7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703022C-26A8-4FFC-98E0-0F86CB92E6CD}">
      <dgm:prSet custT="1"/>
      <dgm:spPr/>
      <dgm:t>
        <a:bodyPr/>
        <a:lstStyle/>
        <a:p>
          <a:pPr algn="just" rtl="0"/>
          <a:r>
            <a:rPr lang="en-US" sz="1800" dirty="0" smtClean="0">
              <a:latin typeface="+mn-lt"/>
              <a:hlinkClick xmlns:r="http://schemas.openxmlformats.org/officeDocument/2006/relationships" r:id="rId18" action="ppaction://hlinksldjump"/>
            </a:rPr>
            <a:t>Syarat Am Program </a:t>
          </a:r>
          <a:r>
            <a:rPr lang="en-US" sz="1800" dirty="0" err="1" smtClean="0">
              <a:latin typeface="+mn-lt"/>
              <a:hlinkClick xmlns:r="http://schemas.openxmlformats.org/officeDocument/2006/relationships" r:id="rId18" action="ppaction://hlinksldjump"/>
            </a:rPr>
            <a:t>Pendidikan</a:t>
          </a:r>
          <a:endParaRPr lang="en-US" sz="1800" dirty="0">
            <a:latin typeface="+mn-lt"/>
          </a:endParaRPr>
        </a:p>
      </dgm:t>
    </dgm:pt>
    <dgm:pt modelId="{7E3AC95A-A6D5-40DE-943E-035F5E43D410}" type="parTrans" cxnId="{968056F6-8D89-458D-9794-4773FA4E229F}">
      <dgm:prSet/>
      <dgm:spPr/>
      <dgm:t>
        <a:bodyPr/>
        <a:lstStyle/>
        <a:p>
          <a:endParaRPr lang="en-US"/>
        </a:p>
      </dgm:t>
    </dgm:pt>
    <dgm:pt modelId="{798B8611-D9F1-46BC-A55D-E78D2614E142}" type="sibTrans" cxnId="{968056F6-8D89-458D-9794-4773FA4E229F}">
      <dgm:prSet/>
      <dgm:spPr/>
      <dgm:t>
        <a:bodyPr/>
        <a:lstStyle/>
        <a:p>
          <a:endParaRPr lang="en-US"/>
        </a:p>
      </dgm:t>
    </dgm:pt>
    <dgm:pt modelId="{63862305-8E69-4E8B-B4EF-109693837B14}" type="pres">
      <dgm:prSet presAssocID="{9ACCE362-AD25-4B6A-8349-BE79747993A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A8062D-709B-4E14-B24A-14A71D355FC5}" type="pres">
      <dgm:prSet presAssocID="{B35B80F2-11D0-491E-995A-1503C67222C2}" presName="compNode" presStyleCnt="0"/>
      <dgm:spPr/>
      <dgm:t>
        <a:bodyPr/>
        <a:lstStyle/>
        <a:p>
          <a:endParaRPr lang="en-US"/>
        </a:p>
      </dgm:t>
    </dgm:pt>
    <dgm:pt modelId="{50049AA5-4808-415C-9647-B005334C85A0}" type="pres">
      <dgm:prSet presAssocID="{B35B80F2-11D0-491E-995A-1503C67222C2}" presName="childRect" presStyleLbl="bgAcc1" presStyleIdx="0" presStyleCnt="4" custScaleY="136025" custLinFactNeighborY="-22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6881D-28A3-45C8-BEAD-61D85971BA06}" type="pres">
      <dgm:prSet presAssocID="{B35B80F2-11D0-491E-995A-1503C67222C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50455-3C55-494C-A0E3-768332B0E6FE}" type="pres">
      <dgm:prSet presAssocID="{B35B80F2-11D0-491E-995A-1503C67222C2}" presName="parentRect" presStyleLbl="alignNode1" presStyleIdx="0" presStyleCnt="4" custLinFactNeighborY="-9190"/>
      <dgm:spPr/>
      <dgm:t>
        <a:bodyPr/>
        <a:lstStyle/>
        <a:p>
          <a:endParaRPr lang="en-US"/>
        </a:p>
      </dgm:t>
    </dgm:pt>
    <dgm:pt modelId="{5529155A-766B-45E3-A8FA-43CA34DD2A17}" type="pres">
      <dgm:prSet presAssocID="{B35B80F2-11D0-491E-995A-1503C67222C2}" presName="adorn" presStyleLbl="fgAccFollowNode1" presStyleIdx="0" presStyleCnt="4"/>
      <dgm:spPr>
        <a:blipFill rotWithShape="0">
          <a:blip xmlns:r="http://schemas.openxmlformats.org/officeDocument/2006/relationships" r:embed="rId19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8A1A087-13A3-4786-BB2A-1230F100AF20}" type="pres">
      <dgm:prSet presAssocID="{BE2C70BF-C516-4C43-AE38-AFC5C4C66CA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60410F7-35DF-4427-81FD-A59DF8F70F6C}" type="pres">
      <dgm:prSet presAssocID="{A209DA08-C21C-44FA-9DF2-4DC310D29BCC}" presName="compNode" presStyleCnt="0"/>
      <dgm:spPr/>
      <dgm:t>
        <a:bodyPr/>
        <a:lstStyle/>
        <a:p>
          <a:endParaRPr lang="en-US"/>
        </a:p>
      </dgm:t>
    </dgm:pt>
    <dgm:pt modelId="{6ED4F8E8-332C-4AD2-8D2C-70928346C6B0}" type="pres">
      <dgm:prSet presAssocID="{A209DA08-C21C-44FA-9DF2-4DC310D29BCC}" presName="childRect" presStyleLbl="bgAcc1" presStyleIdx="1" presStyleCnt="4" custScaleY="136025" custLinFactNeighborY="-22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6EDF4-F7B7-4F95-AE2C-37C72F616CE6}" type="pres">
      <dgm:prSet presAssocID="{A209DA08-C21C-44FA-9DF2-4DC310D29B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90C82-1906-439A-BAB1-590687DC9A68}" type="pres">
      <dgm:prSet presAssocID="{A209DA08-C21C-44FA-9DF2-4DC310D29BCC}" presName="parentRect" presStyleLbl="alignNode1" presStyleIdx="1" presStyleCnt="4" custLinFactNeighborY="41076"/>
      <dgm:spPr/>
      <dgm:t>
        <a:bodyPr/>
        <a:lstStyle/>
        <a:p>
          <a:endParaRPr lang="en-US"/>
        </a:p>
      </dgm:t>
    </dgm:pt>
    <dgm:pt modelId="{112D8CBC-FA00-4B9C-89CC-0D4137060F8C}" type="pres">
      <dgm:prSet presAssocID="{A209DA08-C21C-44FA-9DF2-4DC310D29BCC}" presName="adorn" presStyleLbl="fgAccFollowNode1" presStyleIdx="1" presStyleCnt="4" custLinFactNeighborY="46099"/>
      <dgm:spPr>
        <a:blipFill rotWithShape="0">
          <a:blip xmlns:r="http://schemas.openxmlformats.org/officeDocument/2006/relationships" r:embed="rId20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925B8DD-B005-4486-A3D7-8F14CB3FD778}" type="pres">
      <dgm:prSet presAssocID="{58CD22B7-3E7E-45B8-AC36-EA472B101F8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521266B-407B-43B7-9A5B-44599AA8D002}" type="pres">
      <dgm:prSet presAssocID="{AFC803B1-4E13-47FC-92B3-11D7A5C8A813}" presName="compNode" presStyleCnt="0"/>
      <dgm:spPr/>
      <dgm:t>
        <a:bodyPr/>
        <a:lstStyle/>
        <a:p>
          <a:endParaRPr lang="en-US"/>
        </a:p>
      </dgm:t>
    </dgm:pt>
    <dgm:pt modelId="{C660D8D6-4359-47E9-84BE-27C6CD81B248}" type="pres">
      <dgm:prSet presAssocID="{AFC803B1-4E13-47FC-92B3-11D7A5C8A813}" presName="childRect" presStyleLbl="bgAcc1" presStyleIdx="2" presStyleCnt="4" custScaleY="136025" custLinFactNeighborY="-22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13C5F-2B03-40DE-8A40-154E4905C1F0}" type="pres">
      <dgm:prSet presAssocID="{AFC803B1-4E13-47FC-92B3-11D7A5C8A81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EDB8B-0DAD-473E-B199-8AA12B04C2A1}" type="pres">
      <dgm:prSet presAssocID="{AFC803B1-4E13-47FC-92B3-11D7A5C8A813}" presName="parentRect" presStyleLbl="alignNode1" presStyleIdx="2" presStyleCnt="4" custLinFactNeighborY="-9190"/>
      <dgm:spPr/>
      <dgm:t>
        <a:bodyPr/>
        <a:lstStyle/>
        <a:p>
          <a:endParaRPr lang="en-US"/>
        </a:p>
      </dgm:t>
    </dgm:pt>
    <dgm:pt modelId="{442C95E6-79B9-4CB2-8595-030001507F58}" type="pres">
      <dgm:prSet presAssocID="{AFC803B1-4E13-47FC-92B3-11D7A5C8A813}" presName="adorn" presStyleLbl="fgAccFollowNode1" presStyleIdx="2" presStyleCnt="4"/>
      <dgm:spPr>
        <a:blipFill rotWithShape="0">
          <a:blip xmlns:r="http://schemas.openxmlformats.org/officeDocument/2006/relationships" r:embed="rId2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1184D6C-7666-4AAA-B7FA-BD74AB8495A9}" type="pres">
      <dgm:prSet presAssocID="{9914E68D-DA3B-406E-A934-5CC6C5FE80D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4307E41-98EF-4981-BB27-5294D693149B}" type="pres">
      <dgm:prSet presAssocID="{F74B69F1-69B1-4A9E-9F8A-77997238E18A}" presName="compNode" presStyleCnt="0"/>
      <dgm:spPr/>
      <dgm:t>
        <a:bodyPr/>
        <a:lstStyle/>
        <a:p>
          <a:endParaRPr lang="en-US"/>
        </a:p>
      </dgm:t>
    </dgm:pt>
    <dgm:pt modelId="{974B3E2D-BF5E-42AF-A8A5-0646429D25C3}" type="pres">
      <dgm:prSet presAssocID="{F74B69F1-69B1-4A9E-9F8A-77997238E18A}" presName="childRect" presStyleLbl="bgAcc1" presStyleIdx="3" presStyleCnt="4" custScaleY="67215" custLinFactNeighborY="8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11E4E-BF94-47C6-B78E-0749A0954B09}" type="pres">
      <dgm:prSet presAssocID="{F74B69F1-69B1-4A9E-9F8A-77997238E18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7D79F-8364-4D26-8469-B9B7320E9097}" type="pres">
      <dgm:prSet presAssocID="{F74B69F1-69B1-4A9E-9F8A-77997238E18A}" presName="parentRect" presStyleLbl="alignNode1" presStyleIdx="3" presStyleCnt="4" custLinFactNeighborY="-20446"/>
      <dgm:spPr/>
      <dgm:t>
        <a:bodyPr/>
        <a:lstStyle/>
        <a:p>
          <a:endParaRPr lang="en-US"/>
        </a:p>
      </dgm:t>
    </dgm:pt>
    <dgm:pt modelId="{0562AA94-111E-4A89-8699-2EEF9EE04EC6}" type="pres">
      <dgm:prSet presAssocID="{F74B69F1-69B1-4A9E-9F8A-77997238E18A}" presName="adorn" presStyleLbl="fgAccFollowNode1" presStyleIdx="3" presStyleCnt="4" custLinFactNeighborY="-18750"/>
      <dgm:spPr>
        <a:blipFill rotWithShape="0">
          <a:blip xmlns:r="http://schemas.openxmlformats.org/officeDocument/2006/relationships" r:embed="rId2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C799835-83DB-4761-9E66-9053EAD075C7}" srcId="{A209DA08-C21C-44FA-9DF2-4DC310D29BCC}" destId="{B3823075-5309-4607-934D-CC52A975740D}" srcOrd="4" destOrd="0" parTransId="{0354C250-4176-49C9-B1BE-1E69C0BFA115}" sibTransId="{FFA6B050-3404-4633-AFFB-D52BE4449F1A}"/>
    <dgm:cxn modelId="{4F8BE7B5-1820-49DB-93D8-3E7B53247B83}" srcId="{B35B80F2-11D0-491E-995A-1503C67222C2}" destId="{D2826F17-63B6-4DEF-85BC-0FF015F65D84}" srcOrd="0" destOrd="0" parTransId="{BC5BF50F-C375-48EC-A9BC-72F5720A2C49}" sibTransId="{0E8EE337-96D3-4DDB-9649-17C92FF40D9B}"/>
    <dgm:cxn modelId="{7780D729-2083-4B09-99C5-FA72D4AF826A}" type="presOf" srcId="{B35B80F2-11D0-491E-995A-1503C67222C2}" destId="{C9E50455-3C55-494C-A0E3-768332B0E6FE}" srcOrd="1" destOrd="0" presId="urn:microsoft.com/office/officeart/2005/8/layout/bList2#1"/>
    <dgm:cxn modelId="{7122B6E9-E7AE-46FC-98B3-6161FA70F9EF}" srcId="{AFC803B1-4E13-47FC-92B3-11D7A5C8A813}" destId="{D26FF5D7-9C27-492B-8590-624CB579AC5A}" srcOrd="0" destOrd="0" parTransId="{E7C5F6BB-2DBE-4F3A-869B-E4818C75BE42}" sibTransId="{A8840CA7-4A38-45B4-990B-53E8B542D9BC}"/>
    <dgm:cxn modelId="{2C87EE3C-EBFE-410C-B4FF-2E56AE70F887}" type="presOf" srcId="{A209DA08-C21C-44FA-9DF2-4DC310D29BCC}" destId="{C546EDF4-F7B7-4F95-AE2C-37C72F616CE6}" srcOrd="0" destOrd="0" presId="urn:microsoft.com/office/officeart/2005/8/layout/bList2#1"/>
    <dgm:cxn modelId="{0E975A99-0BFE-44FF-9650-0ADE126DFC87}" srcId="{B35B80F2-11D0-491E-995A-1503C67222C2}" destId="{D300A065-32B0-4AAF-8ABF-6F11E2226131}" srcOrd="3" destOrd="0" parTransId="{58E63529-E267-4507-9C2B-C752DBEBD3B5}" sibTransId="{7A4C93AD-FD85-4072-B1E4-A74733D059A2}"/>
    <dgm:cxn modelId="{968056F6-8D89-458D-9794-4773FA4E229F}" srcId="{A209DA08-C21C-44FA-9DF2-4DC310D29BCC}" destId="{0703022C-26A8-4FFC-98E0-0F86CB92E6CD}" srcOrd="5" destOrd="0" parTransId="{7E3AC95A-A6D5-40DE-943E-035F5E43D410}" sibTransId="{798B8611-D9F1-46BC-A55D-E78D2614E142}"/>
    <dgm:cxn modelId="{FFFBDE4B-28CD-44E7-91AB-5F8CC2B9C826}" type="presOf" srcId="{9A371782-190F-43D8-9D90-84FDD78AD8AC}" destId="{6ED4F8E8-332C-4AD2-8D2C-70928346C6B0}" srcOrd="0" destOrd="2" presId="urn:microsoft.com/office/officeart/2005/8/layout/bList2#1"/>
    <dgm:cxn modelId="{9CBCA100-0B74-464D-A6D6-AA91D21183F3}" srcId="{B35B80F2-11D0-491E-995A-1503C67222C2}" destId="{5161FC08-4975-4861-BBF6-CA134650CDCC}" srcOrd="1" destOrd="0" parTransId="{CD731FD8-BBC8-47A9-84FC-35EC53A3C7AC}" sibTransId="{10FDED7F-5B09-461B-9A65-A6D6A79125B3}"/>
    <dgm:cxn modelId="{5032B6F6-93D9-4092-9E3B-FB31480C47F5}" type="presOf" srcId="{B35B80F2-11D0-491E-995A-1503C67222C2}" destId="{DE06881D-28A3-45C8-BEAD-61D85971BA06}" srcOrd="0" destOrd="0" presId="urn:microsoft.com/office/officeart/2005/8/layout/bList2#1"/>
    <dgm:cxn modelId="{9D3F91B3-BC2E-480F-9F07-8680C62D3627}" type="presOf" srcId="{DE469ACD-6B48-48FF-9736-1EC91BC70A33}" destId="{974B3E2D-BF5E-42AF-A8A5-0646429D25C3}" srcOrd="0" destOrd="0" presId="urn:microsoft.com/office/officeart/2005/8/layout/bList2#1"/>
    <dgm:cxn modelId="{4897B6FD-81E7-4FC5-B901-DC508C24F077}" type="presOf" srcId="{FFDABB87-C030-40C8-8964-BB137F8F9DEE}" destId="{974B3E2D-BF5E-42AF-A8A5-0646429D25C3}" srcOrd="0" destOrd="2" presId="urn:microsoft.com/office/officeart/2005/8/layout/bList2#1"/>
    <dgm:cxn modelId="{2DA4200A-F3E6-49F7-B53C-B31C4CC07E31}" type="presOf" srcId="{63794EB2-C12C-4C93-A394-1F448E328820}" destId="{C660D8D6-4359-47E9-84BE-27C6CD81B248}" srcOrd="0" destOrd="1" presId="urn:microsoft.com/office/officeart/2005/8/layout/bList2#1"/>
    <dgm:cxn modelId="{85062E1C-286A-4E52-BAC2-8C9D993D09E6}" srcId="{A209DA08-C21C-44FA-9DF2-4DC310D29BCC}" destId="{9A371782-190F-43D8-9D90-84FDD78AD8AC}" srcOrd="2" destOrd="0" parTransId="{760D9A7E-29C6-40C4-BE50-1794F31065AB}" sibTransId="{346A8C7C-10E6-4ACF-A8D5-AABFD1C8F79F}"/>
    <dgm:cxn modelId="{3364F662-3FD7-4C7D-87A9-AE9622269D3E}" type="presOf" srcId="{E61FB856-A5EC-471C-A251-FF93B3EE7ED1}" destId="{50049AA5-4808-415C-9647-B005334C85A0}" srcOrd="0" destOrd="2" presId="urn:microsoft.com/office/officeart/2005/8/layout/bList2#1"/>
    <dgm:cxn modelId="{30089B4F-1B14-4F63-9374-3BE69F47C001}" srcId="{9ACCE362-AD25-4B6A-8349-BE79747993AE}" destId="{B35B80F2-11D0-491E-995A-1503C67222C2}" srcOrd="0" destOrd="0" parTransId="{DB125341-BC6B-489F-824C-D9D7E084739D}" sibTransId="{BE2C70BF-C516-4C43-AE38-AFC5C4C66CAE}"/>
    <dgm:cxn modelId="{BA02801E-E1FB-4CF0-A3C0-9D3173002F6C}" srcId="{F74B69F1-69B1-4A9E-9F8A-77997238E18A}" destId="{C37A87C8-A146-45D6-B034-C0BCEF109EE2}" srcOrd="1" destOrd="0" parTransId="{7193BD99-1E7B-4735-978B-403C28DC730B}" sibTransId="{501F88A4-2E27-4F2C-A379-FCAE90E0A639}"/>
    <dgm:cxn modelId="{3C7F98F7-C4BE-485B-87E7-ACB9C8929A73}" type="presOf" srcId="{F74B69F1-69B1-4A9E-9F8A-77997238E18A}" destId="{2477D79F-8364-4D26-8469-B9B7320E9097}" srcOrd="1" destOrd="0" presId="urn:microsoft.com/office/officeart/2005/8/layout/bList2#1"/>
    <dgm:cxn modelId="{1042F629-DB45-41F4-861E-ABBCDDC496CD}" type="presOf" srcId="{5E966C37-AAFB-4120-B88C-D914CFC8968C}" destId="{C660D8D6-4359-47E9-84BE-27C6CD81B248}" srcOrd="0" destOrd="2" presId="urn:microsoft.com/office/officeart/2005/8/layout/bList2#1"/>
    <dgm:cxn modelId="{92C56AD0-FCB9-4850-95E2-9CDFD5CC73CE}" type="presOf" srcId="{D300A065-32B0-4AAF-8ABF-6F11E2226131}" destId="{50049AA5-4808-415C-9647-B005334C85A0}" srcOrd="0" destOrd="3" presId="urn:microsoft.com/office/officeart/2005/8/layout/bList2#1"/>
    <dgm:cxn modelId="{D879E44F-1A51-419B-B33A-C8A90C62BBA7}" type="presOf" srcId="{F74B69F1-69B1-4A9E-9F8A-77997238E18A}" destId="{76B11E4E-BF94-47C6-B78E-0749A0954B09}" srcOrd="0" destOrd="0" presId="urn:microsoft.com/office/officeart/2005/8/layout/bList2#1"/>
    <dgm:cxn modelId="{9D4927B9-9A0F-46DF-975F-91E99ADC0286}" srcId="{9ACCE362-AD25-4B6A-8349-BE79747993AE}" destId="{F74B69F1-69B1-4A9E-9F8A-77997238E18A}" srcOrd="3" destOrd="0" parTransId="{3CCF5DA8-8B51-43D6-85F4-9981A80FEF9B}" sibTransId="{9DEEFF1D-6772-49F5-833B-A736E8D62B56}"/>
    <dgm:cxn modelId="{6E5D92E4-A918-4FED-811C-C0EEADBDD45E}" type="presOf" srcId="{9914E68D-DA3B-406E-A934-5CC6C5FE80DA}" destId="{51184D6C-7666-4AAA-B7FA-BD74AB8495A9}" srcOrd="0" destOrd="0" presId="urn:microsoft.com/office/officeart/2005/8/layout/bList2#1"/>
    <dgm:cxn modelId="{43D6AA7D-A0AC-487E-95A5-F90BD9798335}" type="presOf" srcId="{BFF323AF-44D5-4AB0-973F-16D03257C8C3}" destId="{6ED4F8E8-332C-4AD2-8D2C-70928346C6B0}" srcOrd="0" destOrd="0" presId="urn:microsoft.com/office/officeart/2005/8/layout/bList2#1"/>
    <dgm:cxn modelId="{B2EAD616-6044-4F2F-8963-AB80AC905867}" srcId="{F74B69F1-69B1-4A9E-9F8A-77997238E18A}" destId="{DE469ACD-6B48-48FF-9736-1EC91BC70A33}" srcOrd="0" destOrd="0" parTransId="{D09FE4AB-EB32-4A81-A81B-877342A8351C}" sibTransId="{3686562D-A740-4818-A072-A87D37AF6FCF}"/>
    <dgm:cxn modelId="{D0268676-CD61-479F-8104-E338B04DE190}" srcId="{AFC803B1-4E13-47FC-92B3-11D7A5C8A813}" destId="{7B553FB9-0F0F-4E04-8913-A1501A716F85}" srcOrd="3" destOrd="0" parTransId="{85317707-5B61-4F1B-9A44-0BA47679900A}" sibTransId="{BB0B4804-3BDB-4441-B5E6-98B36154892B}"/>
    <dgm:cxn modelId="{42C62BA4-92D0-47B2-A2B7-C76A28FAF825}" type="presOf" srcId="{AFC803B1-4E13-47FC-92B3-11D7A5C8A813}" destId="{038EDB8B-0DAD-473E-B199-8AA12B04C2A1}" srcOrd="1" destOrd="0" presId="urn:microsoft.com/office/officeart/2005/8/layout/bList2#1"/>
    <dgm:cxn modelId="{E2418891-849D-44CC-A85B-7F6885BD9F7D}" srcId="{F74B69F1-69B1-4A9E-9F8A-77997238E18A}" destId="{FFDABB87-C030-40C8-8964-BB137F8F9DEE}" srcOrd="2" destOrd="0" parTransId="{A9C3FBBC-26B4-40DA-8CF8-2BB22DBA58C7}" sibTransId="{0093B20A-EE73-436E-A02C-C1436DB2C041}"/>
    <dgm:cxn modelId="{C6388B65-FA7E-4CCE-91C1-07FACB114C19}" srcId="{B35B80F2-11D0-491E-995A-1503C67222C2}" destId="{E61FB856-A5EC-471C-A251-FF93B3EE7ED1}" srcOrd="2" destOrd="0" parTransId="{53217D5C-0725-4CEB-8EA4-135B21B0541B}" sibTransId="{DA35103F-D599-45A4-8E37-4AB0963352C4}"/>
    <dgm:cxn modelId="{4790F5AA-DC8F-495D-A2B1-BD88F87467EC}" srcId="{AFC803B1-4E13-47FC-92B3-11D7A5C8A813}" destId="{FF35E9C1-D35D-4CEE-A63C-334906B5631E}" srcOrd="4" destOrd="0" parTransId="{4E67EA34-EA4C-4F13-985B-45FFCACD3AAA}" sibTransId="{AB750D08-3191-446A-9AB1-93CBCCDE3E98}"/>
    <dgm:cxn modelId="{D839B0A0-6A36-487A-8E9B-2D7F4EBAB580}" type="presOf" srcId="{B3823075-5309-4607-934D-CC52A975740D}" destId="{6ED4F8E8-332C-4AD2-8D2C-70928346C6B0}" srcOrd="0" destOrd="4" presId="urn:microsoft.com/office/officeart/2005/8/layout/bList2#1"/>
    <dgm:cxn modelId="{79BBC50B-9C31-4E93-AE38-D3D662793AD6}" srcId="{AFC803B1-4E13-47FC-92B3-11D7A5C8A813}" destId="{5E966C37-AAFB-4120-B88C-D914CFC8968C}" srcOrd="2" destOrd="0" parTransId="{E13A3A56-1385-42FB-8215-EA3699A5169B}" sibTransId="{38E55060-1A4F-4588-B707-FD3C02F94CEB}"/>
    <dgm:cxn modelId="{2FE2A39E-91CE-4336-AB34-5AD2FA0FF621}" srcId="{A209DA08-C21C-44FA-9DF2-4DC310D29BCC}" destId="{DD028D55-F3B4-4A1F-88CB-F68740FD578B}" srcOrd="1" destOrd="0" parTransId="{5110E6C0-83FD-40F9-A4CB-F3C8CF9F38E0}" sibTransId="{E86935D3-DDB0-4E9D-8081-F12CB59DEB19}"/>
    <dgm:cxn modelId="{0AC7A483-7F53-4A3D-9510-AD4DA40C6EDC}" srcId="{A209DA08-C21C-44FA-9DF2-4DC310D29BCC}" destId="{BFF323AF-44D5-4AB0-973F-16D03257C8C3}" srcOrd="0" destOrd="0" parTransId="{7B719F3C-6B7A-4467-AFDE-97E9C0E488E7}" sibTransId="{C26C557D-AE91-4020-9876-435D3C6E8EE9}"/>
    <dgm:cxn modelId="{225CF209-DD4A-48B9-8465-D7498FFD37AA}" type="presOf" srcId="{0703022C-26A8-4FFC-98E0-0F86CB92E6CD}" destId="{6ED4F8E8-332C-4AD2-8D2C-70928346C6B0}" srcOrd="0" destOrd="5" presId="urn:microsoft.com/office/officeart/2005/8/layout/bList2#1"/>
    <dgm:cxn modelId="{7016BE6B-3728-45F8-B063-F789F6482405}" type="presOf" srcId="{9ACCE362-AD25-4B6A-8349-BE79747993AE}" destId="{63862305-8E69-4E8B-B4EF-109693837B14}" srcOrd="0" destOrd="0" presId="urn:microsoft.com/office/officeart/2005/8/layout/bList2#1"/>
    <dgm:cxn modelId="{DC3EC28A-A0DD-4835-8BC6-71101A6CFD41}" type="presOf" srcId="{BE2C70BF-C516-4C43-AE38-AFC5C4C66CAE}" destId="{E8A1A087-13A3-4786-BB2A-1230F100AF20}" srcOrd="0" destOrd="0" presId="urn:microsoft.com/office/officeart/2005/8/layout/bList2#1"/>
    <dgm:cxn modelId="{0870C325-4677-4595-B6F3-0D06DE11E245}" srcId="{AFC803B1-4E13-47FC-92B3-11D7A5C8A813}" destId="{63794EB2-C12C-4C93-A394-1F448E328820}" srcOrd="1" destOrd="0" parTransId="{1FDCD5D9-801C-4E78-8B64-17B120687A1D}" sibTransId="{A77325A0-3DC6-4EDF-B2F9-31F324523A22}"/>
    <dgm:cxn modelId="{69357013-7544-463D-BCF9-86F0E6842828}" type="presOf" srcId="{DD028D55-F3B4-4A1F-88CB-F68740FD578B}" destId="{6ED4F8E8-332C-4AD2-8D2C-70928346C6B0}" srcOrd="0" destOrd="1" presId="urn:microsoft.com/office/officeart/2005/8/layout/bList2#1"/>
    <dgm:cxn modelId="{F09E4EC9-6D28-4261-94B4-D6522D52C156}" type="presOf" srcId="{FF35E9C1-D35D-4CEE-A63C-334906B5631E}" destId="{C660D8D6-4359-47E9-84BE-27C6CD81B248}" srcOrd="0" destOrd="4" presId="urn:microsoft.com/office/officeart/2005/8/layout/bList2#1"/>
    <dgm:cxn modelId="{5B444DD3-8B98-430F-B263-71EC3256AF4E}" type="presOf" srcId="{A209DA08-C21C-44FA-9DF2-4DC310D29BCC}" destId="{44790C82-1906-439A-BAB1-590687DC9A68}" srcOrd="1" destOrd="0" presId="urn:microsoft.com/office/officeart/2005/8/layout/bList2#1"/>
    <dgm:cxn modelId="{C9B94FA2-A54D-4367-A84C-6B782C1F09AB}" type="presOf" srcId="{AFC803B1-4E13-47FC-92B3-11D7A5C8A813}" destId="{6D313C5F-2B03-40DE-8A40-154E4905C1F0}" srcOrd="0" destOrd="0" presId="urn:microsoft.com/office/officeart/2005/8/layout/bList2#1"/>
    <dgm:cxn modelId="{9E889EB9-8CB5-4C71-9504-73B84E0D1F4D}" type="presOf" srcId="{C37A87C8-A146-45D6-B034-C0BCEF109EE2}" destId="{974B3E2D-BF5E-42AF-A8A5-0646429D25C3}" srcOrd="0" destOrd="1" presId="urn:microsoft.com/office/officeart/2005/8/layout/bList2#1"/>
    <dgm:cxn modelId="{073ADED0-70EA-4014-9CF6-E9D961649BE7}" srcId="{9ACCE362-AD25-4B6A-8349-BE79747993AE}" destId="{AFC803B1-4E13-47FC-92B3-11D7A5C8A813}" srcOrd="2" destOrd="0" parTransId="{EFF73635-00F4-435C-A32B-12C51F88ED8A}" sibTransId="{9914E68D-DA3B-406E-A934-5CC6C5FE80DA}"/>
    <dgm:cxn modelId="{51585532-9DEF-4D00-BF1F-313B33DFD4D3}" type="presOf" srcId="{E74017CA-4950-420A-8C87-863E7CAF0906}" destId="{6ED4F8E8-332C-4AD2-8D2C-70928346C6B0}" srcOrd="0" destOrd="3" presId="urn:microsoft.com/office/officeart/2005/8/layout/bList2#1"/>
    <dgm:cxn modelId="{CE82FE11-C25E-4AF3-BCD8-A9966CC5DC2A}" type="presOf" srcId="{7B553FB9-0F0F-4E04-8913-A1501A716F85}" destId="{C660D8D6-4359-47E9-84BE-27C6CD81B248}" srcOrd="0" destOrd="3" presId="urn:microsoft.com/office/officeart/2005/8/layout/bList2#1"/>
    <dgm:cxn modelId="{787F9DA3-3203-4FAC-AB4A-BB1E5C703343}" type="presOf" srcId="{D26FF5D7-9C27-492B-8590-624CB579AC5A}" destId="{C660D8D6-4359-47E9-84BE-27C6CD81B248}" srcOrd="0" destOrd="0" presId="urn:microsoft.com/office/officeart/2005/8/layout/bList2#1"/>
    <dgm:cxn modelId="{2DE71562-CE3A-4FB9-AADE-B153332C57DE}" type="presOf" srcId="{D2826F17-63B6-4DEF-85BC-0FF015F65D84}" destId="{50049AA5-4808-415C-9647-B005334C85A0}" srcOrd="0" destOrd="0" presId="urn:microsoft.com/office/officeart/2005/8/layout/bList2#1"/>
    <dgm:cxn modelId="{65175F43-4842-44D3-9335-C621E90221DE}" srcId="{A209DA08-C21C-44FA-9DF2-4DC310D29BCC}" destId="{E74017CA-4950-420A-8C87-863E7CAF0906}" srcOrd="3" destOrd="0" parTransId="{76A87241-1F08-4638-B2BC-A7718307602D}" sibTransId="{1A87AEC5-DE78-4F44-A378-FD8069863C86}"/>
    <dgm:cxn modelId="{A022E454-B491-4491-B066-C13B4151B063}" type="presOf" srcId="{58CD22B7-3E7E-45B8-AC36-EA472B101F85}" destId="{0925B8DD-B005-4486-A3D7-8F14CB3FD778}" srcOrd="0" destOrd="0" presId="urn:microsoft.com/office/officeart/2005/8/layout/bList2#1"/>
    <dgm:cxn modelId="{3ADDD77E-36E2-4111-AE05-A452CE82346D}" type="presOf" srcId="{5161FC08-4975-4861-BBF6-CA134650CDCC}" destId="{50049AA5-4808-415C-9647-B005334C85A0}" srcOrd="0" destOrd="1" presId="urn:microsoft.com/office/officeart/2005/8/layout/bList2#1"/>
    <dgm:cxn modelId="{3FFC2F18-6365-4CED-A43E-F49F560C2B50}" srcId="{9ACCE362-AD25-4B6A-8349-BE79747993AE}" destId="{A209DA08-C21C-44FA-9DF2-4DC310D29BCC}" srcOrd="1" destOrd="0" parTransId="{3A3A5A25-7E07-48DC-B342-1F8017B16A2B}" sibTransId="{58CD22B7-3E7E-45B8-AC36-EA472B101F85}"/>
    <dgm:cxn modelId="{F6AF2F93-A9E3-43CB-A824-B01467D6B725}" type="presParOf" srcId="{63862305-8E69-4E8B-B4EF-109693837B14}" destId="{20A8062D-709B-4E14-B24A-14A71D355FC5}" srcOrd="0" destOrd="0" presId="urn:microsoft.com/office/officeart/2005/8/layout/bList2#1"/>
    <dgm:cxn modelId="{E792E31E-F855-4845-9367-FABE66CF3573}" type="presParOf" srcId="{20A8062D-709B-4E14-B24A-14A71D355FC5}" destId="{50049AA5-4808-415C-9647-B005334C85A0}" srcOrd="0" destOrd="0" presId="urn:microsoft.com/office/officeart/2005/8/layout/bList2#1"/>
    <dgm:cxn modelId="{B9A61815-0162-4CBA-AD59-6292341FE79C}" type="presParOf" srcId="{20A8062D-709B-4E14-B24A-14A71D355FC5}" destId="{DE06881D-28A3-45C8-BEAD-61D85971BA06}" srcOrd="1" destOrd="0" presId="urn:microsoft.com/office/officeart/2005/8/layout/bList2#1"/>
    <dgm:cxn modelId="{F62B2D46-FB11-4E8C-AFD7-EF9241A5FAAF}" type="presParOf" srcId="{20A8062D-709B-4E14-B24A-14A71D355FC5}" destId="{C9E50455-3C55-494C-A0E3-768332B0E6FE}" srcOrd="2" destOrd="0" presId="urn:microsoft.com/office/officeart/2005/8/layout/bList2#1"/>
    <dgm:cxn modelId="{7192579B-47FB-43E9-A272-9565DABB6CE9}" type="presParOf" srcId="{20A8062D-709B-4E14-B24A-14A71D355FC5}" destId="{5529155A-766B-45E3-A8FA-43CA34DD2A17}" srcOrd="3" destOrd="0" presId="urn:microsoft.com/office/officeart/2005/8/layout/bList2#1"/>
    <dgm:cxn modelId="{EA4966EA-E41C-4E4D-9CAC-741F9F6213F4}" type="presParOf" srcId="{63862305-8E69-4E8B-B4EF-109693837B14}" destId="{E8A1A087-13A3-4786-BB2A-1230F100AF20}" srcOrd="1" destOrd="0" presId="urn:microsoft.com/office/officeart/2005/8/layout/bList2#1"/>
    <dgm:cxn modelId="{09543C08-589D-40F6-B502-3635EE65F8F3}" type="presParOf" srcId="{63862305-8E69-4E8B-B4EF-109693837B14}" destId="{C60410F7-35DF-4427-81FD-A59DF8F70F6C}" srcOrd="2" destOrd="0" presId="urn:microsoft.com/office/officeart/2005/8/layout/bList2#1"/>
    <dgm:cxn modelId="{1D126DF3-4A02-4E24-97D8-4D89BB348A3A}" type="presParOf" srcId="{C60410F7-35DF-4427-81FD-A59DF8F70F6C}" destId="{6ED4F8E8-332C-4AD2-8D2C-70928346C6B0}" srcOrd="0" destOrd="0" presId="urn:microsoft.com/office/officeart/2005/8/layout/bList2#1"/>
    <dgm:cxn modelId="{D1ACB1C1-BAEC-4C23-99FD-C650F3308C25}" type="presParOf" srcId="{C60410F7-35DF-4427-81FD-A59DF8F70F6C}" destId="{C546EDF4-F7B7-4F95-AE2C-37C72F616CE6}" srcOrd="1" destOrd="0" presId="urn:microsoft.com/office/officeart/2005/8/layout/bList2#1"/>
    <dgm:cxn modelId="{213A36CA-A490-48CE-A190-B70C65804226}" type="presParOf" srcId="{C60410F7-35DF-4427-81FD-A59DF8F70F6C}" destId="{44790C82-1906-439A-BAB1-590687DC9A68}" srcOrd="2" destOrd="0" presId="urn:microsoft.com/office/officeart/2005/8/layout/bList2#1"/>
    <dgm:cxn modelId="{3226DE56-A4C4-4E61-8600-E2F9733AC7E0}" type="presParOf" srcId="{C60410F7-35DF-4427-81FD-A59DF8F70F6C}" destId="{112D8CBC-FA00-4B9C-89CC-0D4137060F8C}" srcOrd="3" destOrd="0" presId="urn:microsoft.com/office/officeart/2005/8/layout/bList2#1"/>
    <dgm:cxn modelId="{B1D413B3-F624-482E-8164-212E4667B857}" type="presParOf" srcId="{63862305-8E69-4E8B-B4EF-109693837B14}" destId="{0925B8DD-B005-4486-A3D7-8F14CB3FD778}" srcOrd="3" destOrd="0" presId="urn:microsoft.com/office/officeart/2005/8/layout/bList2#1"/>
    <dgm:cxn modelId="{11CBA493-1E90-4090-A9F1-30F940EAA348}" type="presParOf" srcId="{63862305-8E69-4E8B-B4EF-109693837B14}" destId="{9521266B-407B-43B7-9A5B-44599AA8D002}" srcOrd="4" destOrd="0" presId="urn:microsoft.com/office/officeart/2005/8/layout/bList2#1"/>
    <dgm:cxn modelId="{E3B53C2B-8E02-4563-8E78-047E6592591A}" type="presParOf" srcId="{9521266B-407B-43B7-9A5B-44599AA8D002}" destId="{C660D8D6-4359-47E9-84BE-27C6CD81B248}" srcOrd="0" destOrd="0" presId="urn:microsoft.com/office/officeart/2005/8/layout/bList2#1"/>
    <dgm:cxn modelId="{E8D2F7E3-4268-464C-AC79-D759F69DE774}" type="presParOf" srcId="{9521266B-407B-43B7-9A5B-44599AA8D002}" destId="{6D313C5F-2B03-40DE-8A40-154E4905C1F0}" srcOrd="1" destOrd="0" presId="urn:microsoft.com/office/officeart/2005/8/layout/bList2#1"/>
    <dgm:cxn modelId="{D9F3E5C7-B4B0-4407-8936-13B36B1D8AF3}" type="presParOf" srcId="{9521266B-407B-43B7-9A5B-44599AA8D002}" destId="{038EDB8B-0DAD-473E-B199-8AA12B04C2A1}" srcOrd="2" destOrd="0" presId="urn:microsoft.com/office/officeart/2005/8/layout/bList2#1"/>
    <dgm:cxn modelId="{05698C4C-75F6-4C3F-8B2B-4425C1646C89}" type="presParOf" srcId="{9521266B-407B-43B7-9A5B-44599AA8D002}" destId="{442C95E6-79B9-4CB2-8595-030001507F58}" srcOrd="3" destOrd="0" presId="urn:microsoft.com/office/officeart/2005/8/layout/bList2#1"/>
    <dgm:cxn modelId="{C16DC78D-C4C1-4946-B147-2C7794FDCA69}" type="presParOf" srcId="{63862305-8E69-4E8B-B4EF-109693837B14}" destId="{51184D6C-7666-4AAA-B7FA-BD74AB8495A9}" srcOrd="5" destOrd="0" presId="urn:microsoft.com/office/officeart/2005/8/layout/bList2#1"/>
    <dgm:cxn modelId="{64E918D8-C0B0-441F-9DEE-76E7D81B7319}" type="presParOf" srcId="{63862305-8E69-4E8B-B4EF-109693837B14}" destId="{94307E41-98EF-4981-BB27-5294D693149B}" srcOrd="6" destOrd="0" presId="urn:microsoft.com/office/officeart/2005/8/layout/bList2#1"/>
    <dgm:cxn modelId="{4643AA3B-75B9-474B-B17D-D33A3AB7B1AE}" type="presParOf" srcId="{94307E41-98EF-4981-BB27-5294D693149B}" destId="{974B3E2D-BF5E-42AF-A8A5-0646429D25C3}" srcOrd="0" destOrd="0" presId="urn:microsoft.com/office/officeart/2005/8/layout/bList2#1"/>
    <dgm:cxn modelId="{73102656-3CC5-44F5-AAC3-69B85C6825F5}" type="presParOf" srcId="{94307E41-98EF-4981-BB27-5294D693149B}" destId="{76B11E4E-BF94-47C6-B78E-0749A0954B09}" srcOrd="1" destOrd="0" presId="urn:microsoft.com/office/officeart/2005/8/layout/bList2#1"/>
    <dgm:cxn modelId="{205ACC53-1E01-41FF-A278-9CD812B90A02}" type="presParOf" srcId="{94307E41-98EF-4981-BB27-5294D693149B}" destId="{2477D79F-8364-4D26-8469-B9B7320E9097}" srcOrd="2" destOrd="0" presId="urn:microsoft.com/office/officeart/2005/8/layout/bList2#1"/>
    <dgm:cxn modelId="{7429F789-D5A5-42DD-A305-8624C4D43941}" type="presParOf" srcId="{94307E41-98EF-4981-BB27-5294D693149B}" destId="{0562AA94-111E-4A89-8699-2EEF9EE04EC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CE362-AD25-4B6A-8349-BE79747993AE}" type="doc">
      <dgm:prSet loTypeId="urn:microsoft.com/office/officeart/2005/8/layout/process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35B80F2-11D0-491E-995A-1503C67222C2}">
      <dgm:prSet/>
      <dgm:spPr>
        <a:gradFill flip="none" rotWithShape="0">
          <a:gsLst>
            <a:gs pos="18000">
              <a:schemeClr val="bg1">
                <a:alpha val="39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pPr algn="ctr" rtl="0"/>
          <a:r>
            <a:rPr lang="en-US" b="1" dirty="0" err="1" smtClean="0">
              <a:solidFill>
                <a:schemeClr val="tx1"/>
              </a:solidFill>
            </a:rPr>
            <a:t>Warganegara</a:t>
          </a:r>
          <a:r>
            <a:rPr lang="en-US" b="1" dirty="0" smtClean="0">
              <a:solidFill>
                <a:schemeClr val="tx1"/>
              </a:solidFill>
            </a:rPr>
            <a:t> Malaysia; </a:t>
          </a:r>
          <a:endParaRPr lang="en-US" b="1" dirty="0">
            <a:solidFill>
              <a:schemeClr val="tx1"/>
            </a:solidFill>
          </a:endParaRPr>
        </a:p>
      </dgm:t>
    </dgm:pt>
    <dgm:pt modelId="{DB125341-BC6B-489F-824C-D9D7E084739D}" type="parTrans" cxnId="{30089B4F-1B14-4F63-9374-3BE69F47C001}">
      <dgm:prSet/>
      <dgm:spPr/>
      <dgm:t>
        <a:bodyPr/>
        <a:lstStyle/>
        <a:p>
          <a:endParaRPr lang="en-US"/>
        </a:p>
      </dgm:t>
    </dgm:pt>
    <dgm:pt modelId="{BE2C70BF-C516-4C43-AE38-AFC5C4C66CAE}" type="sibTrans" cxnId="{30089B4F-1B14-4F63-9374-3BE69F47C001}">
      <dgm:prSet/>
      <dgm:spPr/>
      <dgm:t>
        <a:bodyPr/>
        <a:lstStyle/>
        <a:p>
          <a:endParaRPr lang="en-US"/>
        </a:p>
      </dgm:t>
    </dgm:pt>
    <dgm:pt modelId="{A209DA08-C21C-44FA-9DF2-4DC310D29BCC}">
      <dgm:prSet/>
      <dgm:spPr>
        <a:gradFill flip="none" rotWithShape="0">
          <a:gsLst>
            <a:gs pos="28000">
              <a:schemeClr val="accent2">
                <a:hueOff val="0"/>
                <a:satOff val="0"/>
                <a:lumOff val="0"/>
                <a:tint val="66000"/>
                <a:satMod val="160000"/>
                <a:alpha val="46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algn="just" rtl="0"/>
          <a:r>
            <a:rPr lang="en-US" dirty="0" smtClean="0">
              <a:solidFill>
                <a:schemeClr val="tx1"/>
              </a:solidFill>
            </a:rPr>
            <a:t>Lulus </a:t>
          </a:r>
          <a:r>
            <a:rPr lang="en-US" dirty="0" err="1" smtClean="0">
              <a:solidFill>
                <a:schemeClr val="tx1"/>
              </a:solidFill>
            </a:rPr>
            <a:t>peperiksaan</a:t>
          </a:r>
          <a:r>
            <a:rPr lang="en-US" dirty="0" smtClean="0">
              <a:solidFill>
                <a:schemeClr val="tx1"/>
              </a:solidFill>
            </a:rPr>
            <a:t> SPM/</a:t>
          </a:r>
          <a:r>
            <a:rPr lang="en-US" dirty="0" err="1" smtClean="0">
              <a:solidFill>
                <a:schemeClr val="tx1"/>
              </a:solidFill>
            </a:rPr>
            <a:t>Setaraf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dengan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mendapat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sekurang-kurangnya</a:t>
          </a:r>
          <a:r>
            <a:rPr lang="en-US" b="1" dirty="0" smtClean="0">
              <a:solidFill>
                <a:schemeClr val="tx1"/>
              </a:solidFill>
            </a:rPr>
            <a:t> LIMA (5) </a:t>
          </a:r>
          <a:r>
            <a:rPr lang="en-US" b="1" dirty="0" err="1" smtClean="0">
              <a:solidFill>
                <a:schemeClr val="tx1"/>
              </a:solidFill>
            </a:rPr>
            <a:t>kepujian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termasuk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Bahasa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Melayu</a:t>
          </a:r>
          <a:r>
            <a:rPr lang="en-US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3A3A5A25-7E07-48DC-B342-1F8017B16A2B}" type="parTrans" cxnId="{3FFC2F18-6365-4CED-A43E-F49F560C2B50}">
      <dgm:prSet/>
      <dgm:spPr/>
      <dgm:t>
        <a:bodyPr/>
        <a:lstStyle/>
        <a:p>
          <a:endParaRPr lang="en-US"/>
        </a:p>
      </dgm:t>
    </dgm:pt>
    <dgm:pt modelId="{58CD22B7-3E7E-45B8-AC36-EA472B101F85}" type="sibTrans" cxnId="{3FFC2F18-6365-4CED-A43E-F49F560C2B50}">
      <dgm:prSet/>
      <dgm:spPr/>
      <dgm:t>
        <a:bodyPr/>
        <a:lstStyle/>
        <a:p>
          <a:endParaRPr lang="en-US"/>
        </a:p>
      </dgm:t>
    </dgm:pt>
    <dgm:pt modelId="{CC2D578E-37C0-46E3-A696-333BA416B94F}" type="pres">
      <dgm:prSet presAssocID="{9ACCE362-AD25-4B6A-8349-BE79747993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0F547F-1B92-438D-B2AD-FA5060DA5413}" type="pres">
      <dgm:prSet presAssocID="{A209DA08-C21C-44FA-9DF2-4DC310D29BCC}" presName="boxAndChildren" presStyleCnt="0"/>
      <dgm:spPr/>
    </dgm:pt>
    <dgm:pt modelId="{20562C2B-2429-4398-A850-9ECA257BFEB5}" type="pres">
      <dgm:prSet presAssocID="{A209DA08-C21C-44FA-9DF2-4DC310D29BCC}" presName="parentTextBox" presStyleLbl="node1" presStyleIdx="0" presStyleCnt="2"/>
      <dgm:spPr/>
      <dgm:t>
        <a:bodyPr/>
        <a:lstStyle/>
        <a:p>
          <a:endParaRPr lang="en-US"/>
        </a:p>
      </dgm:t>
    </dgm:pt>
    <dgm:pt modelId="{7D7CBE80-AE62-4CC0-9607-E9C51E636B69}" type="pres">
      <dgm:prSet presAssocID="{BE2C70BF-C516-4C43-AE38-AFC5C4C66CAE}" presName="sp" presStyleCnt="0"/>
      <dgm:spPr/>
    </dgm:pt>
    <dgm:pt modelId="{6BDB344A-3309-452D-B076-C209109F6326}" type="pres">
      <dgm:prSet presAssocID="{B35B80F2-11D0-491E-995A-1503C67222C2}" presName="arrowAndChildren" presStyleCnt="0"/>
      <dgm:spPr/>
    </dgm:pt>
    <dgm:pt modelId="{73443A18-FF0B-4E8D-BC74-5A7E39E83ECB}" type="pres">
      <dgm:prSet presAssocID="{B35B80F2-11D0-491E-995A-1503C67222C2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30089B4F-1B14-4F63-9374-3BE69F47C001}" srcId="{9ACCE362-AD25-4B6A-8349-BE79747993AE}" destId="{B35B80F2-11D0-491E-995A-1503C67222C2}" srcOrd="0" destOrd="0" parTransId="{DB125341-BC6B-489F-824C-D9D7E084739D}" sibTransId="{BE2C70BF-C516-4C43-AE38-AFC5C4C66CAE}"/>
    <dgm:cxn modelId="{DB84FF21-6EC3-470B-B5D6-61E09D9BF131}" type="presOf" srcId="{A209DA08-C21C-44FA-9DF2-4DC310D29BCC}" destId="{20562C2B-2429-4398-A850-9ECA257BFEB5}" srcOrd="0" destOrd="0" presId="urn:microsoft.com/office/officeart/2005/8/layout/process4"/>
    <dgm:cxn modelId="{8885E264-FEDC-4FD4-92F2-8222CC5AA87F}" type="presOf" srcId="{9ACCE362-AD25-4B6A-8349-BE79747993AE}" destId="{CC2D578E-37C0-46E3-A696-333BA416B94F}" srcOrd="0" destOrd="0" presId="urn:microsoft.com/office/officeart/2005/8/layout/process4"/>
    <dgm:cxn modelId="{428A41C6-89AE-464D-87D6-170E95D63D21}" type="presOf" srcId="{B35B80F2-11D0-491E-995A-1503C67222C2}" destId="{73443A18-FF0B-4E8D-BC74-5A7E39E83ECB}" srcOrd="0" destOrd="0" presId="urn:microsoft.com/office/officeart/2005/8/layout/process4"/>
    <dgm:cxn modelId="{3FFC2F18-6365-4CED-A43E-F49F560C2B50}" srcId="{9ACCE362-AD25-4B6A-8349-BE79747993AE}" destId="{A209DA08-C21C-44FA-9DF2-4DC310D29BCC}" srcOrd="1" destOrd="0" parTransId="{3A3A5A25-7E07-48DC-B342-1F8017B16A2B}" sibTransId="{58CD22B7-3E7E-45B8-AC36-EA472B101F85}"/>
    <dgm:cxn modelId="{C70F829E-09B8-4A6D-A55C-C109510C663E}" type="presParOf" srcId="{CC2D578E-37C0-46E3-A696-333BA416B94F}" destId="{1F0F547F-1B92-438D-B2AD-FA5060DA5413}" srcOrd="0" destOrd="0" presId="urn:microsoft.com/office/officeart/2005/8/layout/process4"/>
    <dgm:cxn modelId="{F2723510-256A-4F94-8B28-048938825AB8}" type="presParOf" srcId="{1F0F547F-1B92-438D-B2AD-FA5060DA5413}" destId="{20562C2B-2429-4398-A850-9ECA257BFEB5}" srcOrd="0" destOrd="0" presId="urn:microsoft.com/office/officeart/2005/8/layout/process4"/>
    <dgm:cxn modelId="{D7A5F686-082B-4CEE-B0CE-DCDE8231FFAD}" type="presParOf" srcId="{CC2D578E-37C0-46E3-A696-333BA416B94F}" destId="{7D7CBE80-AE62-4CC0-9607-E9C51E636B69}" srcOrd="1" destOrd="0" presId="urn:microsoft.com/office/officeart/2005/8/layout/process4"/>
    <dgm:cxn modelId="{C4F7CEA8-D69C-4F07-85C7-3C01713E6363}" type="presParOf" srcId="{CC2D578E-37C0-46E3-A696-333BA416B94F}" destId="{6BDB344A-3309-452D-B076-C209109F6326}" srcOrd="2" destOrd="0" presId="urn:microsoft.com/office/officeart/2005/8/layout/process4"/>
    <dgm:cxn modelId="{773CA62D-5193-4975-96C7-91935853E10F}" type="presParOf" srcId="{6BDB344A-3309-452D-B076-C209109F6326}" destId="{73443A18-FF0B-4E8D-BC74-5A7E39E83EC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CCE362-AD25-4B6A-8349-BE79747993AE}" type="doc">
      <dgm:prSet loTypeId="urn:microsoft.com/office/officeart/2005/8/layout/process4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35B80F2-11D0-491E-995A-1503C67222C2}">
      <dgm:prSet/>
      <dgm:spPr>
        <a:gradFill flip="none" rotWithShape="0">
          <a:gsLst>
            <a:gs pos="18000">
              <a:schemeClr val="bg1">
                <a:alpha val="39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pPr algn="ctr" rtl="0"/>
          <a:r>
            <a:rPr lang="en-US" b="1" dirty="0" err="1" smtClean="0">
              <a:solidFill>
                <a:schemeClr val="tx1"/>
              </a:solidFill>
            </a:rPr>
            <a:t>Warganegara</a:t>
          </a:r>
          <a:r>
            <a:rPr lang="en-US" b="1" dirty="0" smtClean="0">
              <a:solidFill>
                <a:schemeClr val="tx1"/>
              </a:solidFill>
            </a:rPr>
            <a:t> Malaysia; </a:t>
          </a:r>
          <a:endParaRPr lang="en-US" b="1" dirty="0">
            <a:solidFill>
              <a:schemeClr val="tx1"/>
            </a:solidFill>
          </a:endParaRPr>
        </a:p>
      </dgm:t>
    </dgm:pt>
    <dgm:pt modelId="{DB125341-BC6B-489F-824C-D9D7E084739D}" type="parTrans" cxnId="{30089B4F-1B14-4F63-9374-3BE69F47C001}">
      <dgm:prSet/>
      <dgm:spPr/>
      <dgm:t>
        <a:bodyPr/>
        <a:lstStyle/>
        <a:p>
          <a:endParaRPr lang="en-US"/>
        </a:p>
      </dgm:t>
    </dgm:pt>
    <dgm:pt modelId="{BE2C70BF-C516-4C43-AE38-AFC5C4C66CAE}" type="sibTrans" cxnId="{30089B4F-1B14-4F63-9374-3BE69F47C001}">
      <dgm:prSet/>
      <dgm:spPr/>
      <dgm:t>
        <a:bodyPr/>
        <a:lstStyle/>
        <a:p>
          <a:endParaRPr lang="en-US"/>
        </a:p>
      </dgm:t>
    </dgm:pt>
    <dgm:pt modelId="{A209DA08-C21C-44FA-9DF2-4DC310D29BCC}">
      <dgm:prSet/>
      <dgm:spPr>
        <a:gradFill flip="none" rotWithShape="0">
          <a:gsLst>
            <a:gs pos="28000">
              <a:schemeClr val="accent2">
                <a:hueOff val="0"/>
                <a:satOff val="0"/>
                <a:lumOff val="0"/>
                <a:tint val="66000"/>
                <a:satMod val="160000"/>
                <a:alpha val="46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algn="ctr" rtl="0"/>
          <a:r>
            <a:rPr lang="en-US" b="1" dirty="0" smtClean="0">
              <a:solidFill>
                <a:schemeClr val="tx1"/>
              </a:solidFill>
            </a:rPr>
            <a:t>3M</a:t>
          </a:r>
          <a:endParaRPr lang="en-US" b="1" dirty="0">
            <a:solidFill>
              <a:schemeClr val="tx1"/>
            </a:solidFill>
          </a:endParaRPr>
        </a:p>
      </dgm:t>
    </dgm:pt>
    <dgm:pt modelId="{3A3A5A25-7E07-48DC-B342-1F8017B16A2B}" type="parTrans" cxnId="{3FFC2F18-6365-4CED-A43E-F49F560C2B50}">
      <dgm:prSet/>
      <dgm:spPr/>
      <dgm:t>
        <a:bodyPr/>
        <a:lstStyle/>
        <a:p>
          <a:endParaRPr lang="en-US"/>
        </a:p>
      </dgm:t>
    </dgm:pt>
    <dgm:pt modelId="{58CD22B7-3E7E-45B8-AC36-EA472B101F85}" type="sibTrans" cxnId="{3FFC2F18-6365-4CED-A43E-F49F560C2B50}">
      <dgm:prSet/>
      <dgm:spPr/>
      <dgm:t>
        <a:bodyPr/>
        <a:lstStyle/>
        <a:p>
          <a:endParaRPr lang="en-US"/>
        </a:p>
      </dgm:t>
    </dgm:pt>
    <dgm:pt modelId="{C5A0E1DF-ED71-44A9-AAA4-E82610F9C4AB}">
      <dgm:prSet custT="1"/>
      <dgm:spPr>
        <a:gradFill flip="none" rotWithShape="0">
          <a:gsLst>
            <a:gs pos="28000">
              <a:schemeClr val="accent2">
                <a:hueOff val="0"/>
                <a:satOff val="0"/>
                <a:lumOff val="0"/>
                <a:tint val="66000"/>
                <a:satMod val="160000"/>
                <a:alpha val="46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algn="ctr" rtl="0"/>
          <a:r>
            <a:rPr lang="en-US" sz="2800" b="1" dirty="0" err="1" smtClean="0">
              <a:solidFill>
                <a:schemeClr val="tx1"/>
              </a:solidFill>
            </a:rPr>
            <a:t>M</a:t>
          </a:r>
          <a:r>
            <a:rPr lang="en-US" sz="2800" dirty="0" err="1" smtClean="0">
              <a:solidFill>
                <a:schemeClr val="tx1"/>
              </a:solidFill>
            </a:rPr>
            <a:t>embaca</a:t>
          </a:r>
          <a:endParaRPr lang="en-US" sz="2800" dirty="0">
            <a:solidFill>
              <a:schemeClr val="tx1"/>
            </a:solidFill>
          </a:endParaRPr>
        </a:p>
      </dgm:t>
    </dgm:pt>
    <dgm:pt modelId="{6ADAE124-D380-463C-BC34-7A21776DD190}" type="parTrans" cxnId="{1A7660F8-68A4-4EB3-9BBC-A006776E2695}">
      <dgm:prSet/>
      <dgm:spPr/>
      <dgm:t>
        <a:bodyPr/>
        <a:lstStyle/>
        <a:p>
          <a:endParaRPr lang="en-US"/>
        </a:p>
      </dgm:t>
    </dgm:pt>
    <dgm:pt modelId="{190FBEC8-212C-4F22-9B87-1B0E75A1B48B}" type="sibTrans" cxnId="{1A7660F8-68A4-4EB3-9BBC-A006776E2695}">
      <dgm:prSet/>
      <dgm:spPr/>
      <dgm:t>
        <a:bodyPr/>
        <a:lstStyle/>
        <a:p>
          <a:endParaRPr lang="en-US"/>
        </a:p>
      </dgm:t>
    </dgm:pt>
    <dgm:pt modelId="{C681BCF5-8CCE-4252-B524-298845ECAAD2}">
      <dgm:prSet custT="1"/>
      <dgm:spPr>
        <a:gradFill flip="none" rotWithShape="0">
          <a:gsLst>
            <a:gs pos="28000">
              <a:schemeClr val="accent2">
                <a:hueOff val="0"/>
                <a:satOff val="0"/>
                <a:lumOff val="0"/>
                <a:tint val="66000"/>
                <a:satMod val="160000"/>
                <a:alpha val="46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algn="ctr" rtl="0"/>
          <a:r>
            <a:rPr lang="en-US" sz="2800" b="1" dirty="0" err="1" smtClean="0">
              <a:solidFill>
                <a:schemeClr val="tx1"/>
              </a:solidFill>
            </a:rPr>
            <a:t>M</a:t>
          </a:r>
          <a:r>
            <a:rPr lang="en-US" sz="2800" dirty="0" err="1" smtClean="0">
              <a:solidFill>
                <a:schemeClr val="tx1"/>
              </a:solidFill>
            </a:rPr>
            <a:t>engira</a:t>
          </a:r>
          <a:endParaRPr lang="en-US" sz="2800" dirty="0">
            <a:solidFill>
              <a:schemeClr val="tx1"/>
            </a:solidFill>
          </a:endParaRPr>
        </a:p>
      </dgm:t>
    </dgm:pt>
    <dgm:pt modelId="{49AB1795-533F-4748-8DC4-11D65EF66CFD}" type="parTrans" cxnId="{95D10F36-EF23-4348-A77A-8F9A69E0E6BD}">
      <dgm:prSet/>
      <dgm:spPr/>
      <dgm:t>
        <a:bodyPr/>
        <a:lstStyle/>
        <a:p>
          <a:endParaRPr lang="en-US"/>
        </a:p>
      </dgm:t>
    </dgm:pt>
    <dgm:pt modelId="{48A65944-24F6-4392-9D48-086AFA8FA1B5}" type="sibTrans" cxnId="{95D10F36-EF23-4348-A77A-8F9A69E0E6BD}">
      <dgm:prSet/>
      <dgm:spPr/>
      <dgm:t>
        <a:bodyPr/>
        <a:lstStyle/>
        <a:p>
          <a:endParaRPr lang="en-US"/>
        </a:p>
      </dgm:t>
    </dgm:pt>
    <dgm:pt modelId="{C8323D90-5094-4764-8464-E7F81AB59310}">
      <dgm:prSet custT="1"/>
      <dgm:spPr>
        <a:gradFill flip="none" rotWithShape="0">
          <a:gsLst>
            <a:gs pos="28000">
              <a:schemeClr val="accent2">
                <a:hueOff val="0"/>
                <a:satOff val="0"/>
                <a:lumOff val="0"/>
                <a:tint val="66000"/>
                <a:satMod val="160000"/>
                <a:alpha val="46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algn="ctr" rtl="0"/>
          <a:r>
            <a:rPr lang="en-US" sz="2800" b="1" dirty="0" err="1" smtClean="0">
              <a:solidFill>
                <a:schemeClr val="tx1"/>
              </a:solidFill>
            </a:rPr>
            <a:t>M</a:t>
          </a:r>
          <a:r>
            <a:rPr lang="en-US" sz="2800" dirty="0" err="1" smtClean="0">
              <a:solidFill>
                <a:schemeClr val="tx1"/>
              </a:solidFill>
            </a:rPr>
            <a:t>enulis</a:t>
          </a:r>
          <a:endParaRPr lang="en-US" sz="2800" dirty="0">
            <a:solidFill>
              <a:schemeClr val="tx1"/>
            </a:solidFill>
          </a:endParaRPr>
        </a:p>
      </dgm:t>
    </dgm:pt>
    <dgm:pt modelId="{7EAB80A9-7B36-46E1-BCFD-55B554C1A16A}" type="parTrans" cxnId="{E50FADB9-6AE1-48F0-BF71-BA0E683AB2E8}">
      <dgm:prSet/>
      <dgm:spPr/>
      <dgm:t>
        <a:bodyPr/>
        <a:lstStyle/>
        <a:p>
          <a:endParaRPr lang="en-US"/>
        </a:p>
      </dgm:t>
    </dgm:pt>
    <dgm:pt modelId="{49EA6864-6408-49A6-AB1B-4B4EFB2617BB}" type="sibTrans" cxnId="{E50FADB9-6AE1-48F0-BF71-BA0E683AB2E8}">
      <dgm:prSet/>
      <dgm:spPr/>
      <dgm:t>
        <a:bodyPr/>
        <a:lstStyle/>
        <a:p>
          <a:endParaRPr lang="en-US"/>
        </a:p>
      </dgm:t>
    </dgm:pt>
    <dgm:pt modelId="{CC2D578E-37C0-46E3-A696-333BA416B94F}" type="pres">
      <dgm:prSet presAssocID="{9ACCE362-AD25-4B6A-8349-BE79747993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0F547F-1B92-438D-B2AD-FA5060DA5413}" type="pres">
      <dgm:prSet presAssocID="{A209DA08-C21C-44FA-9DF2-4DC310D29BCC}" presName="boxAndChildren" presStyleCnt="0"/>
      <dgm:spPr/>
    </dgm:pt>
    <dgm:pt modelId="{20562C2B-2429-4398-A850-9ECA257BFEB5}" type="pres">
      <dgm:prSet presAssocID="{A209DA08-C21C-44FA-9DF2-4DC310D29BCC}" presName="parentTextBox" presStyleLbl="node1" presStyleIdx="0" presStyleCnt="2"/>
      <dgm:spPr/>
      <dgm:t>
        <a:bodyPr/>
        <a:lstStyle/>
        <a:p>
          <a:endParaRPr lang="en-US"/>
        </a:p>
      </dgm:t>
    </dgm:pt>
    <dgm:pt modelId="{A0698278-5E9F-4B3C-9348-88786DAB97C8}" type="pres">
      <dgm:prSet presAssocID="{A209DA08-C21C-44FA-9DF2-4DC310D29BCC}" presName="entireBox" presStyleLbl="node1" presStyleIdx="0" presStyleCnt="2"/>
      <dgm:spPr/>
      <dgm:t>
        <a:bodyPr/>
        <a:lstStyle/>
        <a:p>
          <a:endParaRPr lang="en-US"/>
        </a:p>
      </dgm:t>
    </dgm:pt>
    <dgm:pt modelId="{7369BDD9-4651-422F-879B-3043742B73A4}" type="pres">
      <dgm:prSet presAssocID="{A209DA08-C21C-44FA-9DF2-4DC310D29BCC}" presName="descendantBox" presStyleCnt="0"/>
      <dgm:spPr/>
    </dgm:pt>
    <dgm:pt modelId="{4DC218DB-B4EF-477F-AC1B-A4FAA5A93235}" type="pres">
      <dgm:prSet presAssocID="{C5A0E1DF-ED71-44A9-AAA4-E82610F9C4AB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9D590-E3E7-4A50-BFC0-1F67D6192A35}" type="pres">
      <dgm:prSet presAssocID="{C681BCF5-8CCE-4252-B524-298845ECAAD2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7B782-AF3B-462E-A31E-15F4AB13DFC1}" type="pres">
      <dgm:prSet presAssocID="{C8323D90-5094-4764-8464-E7F81AB59310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CBE80-AE62-4CC0-9607-E9C51E636B69}" type="pres">
      <dgm:prSet presAssocID="{BE2C70BF-C516-4C43-AE38-AFC5C4C66CAE}" presName="sp" presStyleCnt="0"/>
      <dgm:spPr/>
    </dgm:pt>
    <dgm:pt modelId="{6BDB344A-3309-452D-B076-C209109F6326}" type="pres">
      <dgm:prSet presAssocID="{B35B80F2-11D0-491E-995A-1503C67222C2}" presName="arrowAndChildren" presStyleCnt="0"/>
      <dgm:spPr/>
    </dgm:pt>
    <dgm:pt modelId="{73443A18-FF0B-4E8D-BC74-5A7E39E83ECB}" type="pres">
      <dgm:prSet presAssocID="{B35B80F2-11D0-491E-995A-1503C67222C2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95D10F36-EF23-4348-A77A-8F9A69E0E6BD}" srcId="{A209DA08-C21C-44FA-9DF2-4DC310D29BCC}" destId="{C681BCF5-8CCE-4252-B524-298845ECAAD2}" srcOrd="1" destOrd="0" parTransId="{49AB1795-533F-4748-8DC4-11D65EF66CFD}" sibTransId="{48A65944-24F6-4392-9D48-086AFA8FA1B5}"/>
    <dgm:cxn modelId="{1A7660F8-68A4-4EB3-9BBC-A006776E2695}" srcId="{A209DA08-C21C-44FA-9DF2-4DC310D29BCC}" destId="{C5A0E1DF-ED71-44A9-AAA4-E82610F9C4AB}" srcOrd="0" destOrd="0" parTransId="{6ADAE124-D380-463C-BC34-7A21776DD190}" sibTransId="{190FBEC8-212C-4F22-9B87-1B0E75A1B48B}"/>
    <dgm:cxn modelId="{30089B4F-1B14-4F63-9374-3BE69F47C001}" srcId="{9ACCE362-AD25-4B6A-8349-BE79747993AE}" destId="{B35B80F2-11D0-491E-995A-1503C67222C2}" srcOrd="0" destOrd="0" parTransId="{DB125341-BC6B-489F-824C-D9D7E084739D}" sibTransId="{BE2C70BF-C516-4C43-AE38-AFC5C4C66CAE}"/>
    <dgm:cxn modelId="{7F6FA183-23A1-4EF6-882D-703C7090720D}" type="presOf" srcId="{B35B80F2-11D0-491E-995A-1503C67222C2}" destId="{73443A18-FF0B-4E8D-BC74-5A7E39E83ECB}" srcOrd="0" destOrd="0" presId="urn:microsoft.com/office/officeart/2005/8/layout/process4"/>
    <dgm:cxn modelId="{5788611C-F6CB-4462-B0CC-A1731DA61C69}" type="presOf" srcId="{C681BCF5-8CCE-4252-B524-298845ECAAD2}" destId="{A4E9D590-E3E7-4A50-BFC0-1F67D6192A35}" srcOrd="0" destOrd="0" presId="urn:microsoft.com/office/officeart/2005/8/layout/process4"/>
    <dgm:cxn modelId="{50181675-D1DC-4D76-80AA-9DE12356733F}" type="presOf" srcId="{A209DA08-C21C-44FA-9DF2-4DC310D29BCC}" destId="{A0698278-5E9F-4B3C-9348-88786DAB97C8}" srcOrd="1" destOrd="0" presId="urn:microsoft.com/office/officeart/2005/8/layout/process4"/>
    <dgm:cxn modelId="{E50FADB9-6AE1-48F0-BF71-BA0E683AB2E8}" srcId="{A209DA08-C21C-44FA-9DF2-4DC310D29BCC}" destId="{C8323D90-5094-4764-8464-E7F81AB59310}" srcOrd="2" destOrd="0" parTransId="{7EAB80A9-7B36-46E1-BCFD-55B554C1A16A}" sibTransId="{49EA6864-6408-49A6-AB1B-4B4EFB2617BB}"/>
    <dgm:cxn modelId="{722D15E9-B097-44AF-A59F-74AB3D24743B}" type="presOf" srcId="{C5A0E1DF-ED71-44A9-AAA4-E82610F9C4AB}" destId="{4DC218DB-B4EF-477F-AC1B-A4FAA5A93235}" srcOrd="0" destOrd="0" presId="urn:microsoft.com/office/officeart/2005/8/layout/process4"/>
    <dgm:cxn modelId="{0F28043F-A34F-4ADE-996A-27A41A2F8E41}" type="presOf" srcId="{C8323D90-5094-4764-8464-E7F81AB59310}" destId="{9647B782-AF3B-462E-A31E-15F4AB13DFC1}" srcOrd="0" destOrd="0" presId="urn:microsoft.com/office/officeart/2005/8/layout/process4"/>
    <dgm:cxn modelId="{3FFC2F18-6365-4CED-A43E-F49F560C2B50}" srcId="{9ACCE362-AD25-4B6A-8349-BE79747993AE}" destId="{A209DA08-C21C-44FA-9DF2-4DC310D29BCC}" srcOrd="1" destOrd="0" parTransId="{3A3A5A25-7E07-48DC-B342-1F8017B16A2B}" sibTransId="{58CD22B7-3E7E-45B8-AC36-EA472B101F85}"/>
    <dgm:cxn modelId="{BC2CAEEB-6292-4907-BA1A-2CB354D0E612}" type="presOf" srcId="{9ACCE362-AD25-4B6A-8349-BE79747993AE}" destId="{CC2D578E-37C0-46E3-A696-333BA416B94F}" srcOrd="0" destOrd="0" presId="urn:microsoft.com/office/officeart/2005/8/layout/process4"/>
    <dgm:cxn modelId="{2F3E2B41-4350-46EF-9A8F-4009F198272D}" type="presOf" srcId="{A209DA08-C21C-44FA-9DF2-4DC310D29BCC}" destId="{20562C2B-2429-4398-A850-9ECA257BFEB5}" srcOrd="0" destOrd="0" presId="urn:microsoft.com/office/officeart/2005/8/layout/process4"/>
    <dgm:cxn modelId="{0A00DEE6-BD87-4119-9FA2-80358A68FB7E}" type="presParOf" srcId="{CC2D578E-37C0-46E3-A696-333BA416B94F}" destId="{1F0F547F-1B92-438D-B2AD-FA5060DA5413}" srcOrd="0" destOrd="0" presId="urn:microsoft.com/office/officeart/2005/8/layout/process4"/>
    <dgm:cxn modelId="{C878DB0F-E67E-4973-9C58-DECCB78C686B}" type="presParOf" srcId="{1F0F547F-1B92-438D-B2AD-FA5060DA5413}" destId="{20562C2B-2429-4398-A850-9ECA257BFEB5}" srcOrd="0" destOrd="0" presId="urn:microsoft.com/office/officeart/2005/8/layout/process4"/>
    <dgm:cxn modelId="{98316FA4-EBDC-47B1-B158-16415B1E3500}" type="presParOf" srcId="{1F0F547F-1B92-438D-B2AD-FA5060DA5413}" destId="{A0698278-5E9F-4B3C-9348-88786DAB97C8}" srcOrd="1" destOrd="0" presId="urn:microsoft.com/office/officeart/2005/8/layout/process4"/>
    <dgm:cxn modelId="{AD822026-BA7C-41A0-9092-16F879D9B9C2}" type="presParOf" srcId="{1F0F547F-1B92-438D-B2AD-FA5060DA5413}" destId="{7369BDD9-4651-422F-879B-3043742B73A4}" srcOrd="2" destOrd="0" presId="urn:microsoft.com/office/officeart/2005/8/layout/process4"/>
    <dgm:cxn modelId="{16582D97-133F-453D-8FD2-D4E5B83DEC95}" type="presParOf" srcId="{7369BDD9-4651-422F-879B-3043742B73A4}" destId="{4DC218DB-B4EF-477F-AC1B-A4FAA5A93235}" srcOrd="0" destOrd="0" presId="urn:microsoft.com/office/officeart/2005/8/layout/process4"/>
    <dgm:cxn modelId="{9906CC82-F6AC-46AF-BB21-5FDC4F7AAD54}" type="presParOf" srcId="{7369BDD9-4651-422F-879B-3043742B73A4}" destId="{A4E9D590-E3E7-4A50-BFC0-1F67D6192A35}" srcOrd="1" destOrd="0" presId="urn:microsoft.com/office/officeart/2005/8/layout/process4"/>
    <dgm:cxn modelId="{0A406866-7533-4B84-B6F6-E1C999E0058F}" type="presParOf" srcId="{7369BDD9-4651-422F-879B-3043742B73A4}" destId="{9647B782-AF3B-462E-A31E-15F4AB13DFC1}" srcOrd="2" destOrd="0" presId="urn:microsoft.com/office/officeart/2005/8/layout/process4"/>
    <dgm:cxn modelId="{7E111CB1-AABD-402E-B619-2EA25AD5E799}" type="presParOf" srcId="{CC2D578E-37C0-46E3-A696-333BA416B94F}" destId="{7D7CBE80-AE62-4CC0-9607-E9C51E636B69}" srcOrd="1" destOrd="0" presId="urn:microsoft.com/office/officeart/2005/8/layout/process4"/>
    <dgm:cxn modelId="{7FE97F53-619B-493B-9278-D749B36F2E19}" type="presParOf" srcId="{CC2D578E-37C0-46E3-A696-333BA416B94F}" destId="{6BDB344A-3309-452D-B076-C209109F6326}" srcOrd="2" destOrd="0" presId="urn:microsoft.com/office/officeart/2005/8/layout/process4"/>
    <dgm:cxn modelId="{CE7FA613-6885-42D8-91B0-8C31AE3A9881}" type="presParOf" srcId="{6BDB344A-3309-452D-B076-C209109F6326}" destId="{73443A18-FF0B-4E8D-BC74-5A7E39E83EC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5EEB16-32BB-4A61-9AE2-2A350816160D}" type="doc">
      <dgm:prSet loTypeId="urn:microsoft.com/office/officeart/2005/8/layout/process4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9B2404AC-538F-4025-866A-4A0906067085}">
      <dgm:prSet custT="1"/>
      <dgm:spPr>
        <a:gradFill flip="none" rotWithShape="0">
          <a:gsLst>
            <a:gs pos="29000">
              <a:schemeClr val="accent4">
                <a:hueOff val="0"/>
                <a:satOff val="0"/>
                <a:lumOff val="0"/>
                <a:tint val="66000"/>
                <a:satMod val="160000"/>
                <a:alpha val="37000"/>
              </a:schemeClr>
            </a:gs>
            <a:gs pos="50000">
              <a:schemeClr val="accent4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pPr algn="just" rtl="0"/>
          <a:r>
            <a:rPr lang="en-US" sz="2000" dirty="0" smtClean="0">
              <a:solidFill>
                <a:schemeClr val="tx1"/>
              </a:solidFill>
            </a:rPr>
            <a:t>Lulus </a:t>
          </a:r>
          <a:r>
            <a:rPr lang="en-US" sz="2000" dirty="0" err="1" smtClean="0">
              <a:solidFill>
                <a:schemeClr val="tx1"/>
              </a:solidFill>
            </a:rPr>
            <a:t>Sijil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Pelajaran</a:t>
          </a:r>
          <a:r>
            <a:rPr lang="en-US" sz="2000" dirty="0" smtClean="0">
              <a:solidFill>
                <a:schemeClr val="tx1"/>
              </a:solidFill>
            </a:rPr>
            <a:t> Malaysia (SPM)/</a:t>
          </a:r>
          <a:r>
            <a:rPr lang="en-US" sz="2000" dirty="0" err="1" smtClean="0">
              <a:solidFill>
                <a:schemeClr val="tx1"/>
              </a:solidFill>
            </a:rPr>
            <a:t>Setaraf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dengan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mendapat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kepujian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dalam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mata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pelajaran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Bahasa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Melayu</a:t>
          </a:r>
          <a:r>
            <a:rPr lang="en-US" sz="2000" b="1" dirty="0" smtClean="0">
              <a:solidFill>
                <a:schemeClr val="tx1"/>
              </a:solidFill>
            </a:rPr>
            <a:t>/</a:t>
          </a:r>
          <a:r>
            <a:rPr lang="en-US" sz="2000" b="1" dirty="0" err="1" smtClean="0">
              <a:solidFill>
                <a:schemeClr val="tx1"/>
              </a:solidFill>
            </a:rPr>
            <a:t>Bahasa</a:t>
          </a:r>
          <a:r>
            <a:rPr lang="en-US" sz="2000" b="1" dirty="0" smtClean="0">
              <a:solidFill>
                <a:schemeClr val="tx1"/>
              </a:solidFill>
            </a:rPr>
            <a:t> Malaysia </a:t>
          </a:r>
          <a:r>
            <a:rPr lang="en-US" sz="2000" b="1" dirty="0" err="1" smtClean="0">
              <a:solidFill>
                <a:schemeClr val="tx1"/>
              </a:solidFill>
            </a:rPr>
            <a:t>atau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kepujian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Bahasa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Melayu</a:t>
          </a:r>
          <a:r>
            <a:rPr lang="en-US" sz="2000" b="1" dirty="0" smtClean="0">
              <a:solidFill>
                <a:schemeClr val="tx1"/>
              </a:solidFill>
            </a:rPr>
            <a:t>/</a:t>
          </a:r>
          <a:r>
            <a:rPr lang="en-US" sz="2000" b="1" dirty="0" err="1" smtClean="0">
              <a:solidFill>
                <a:schemeClr val="tx1"/>
              </a:solidFill>
            </a:rPr>
            <a:t>Bahasa</a:t>
          </a:r>
          <a:r>
            <a:rPr lang="en-US" sz="2000" b="1" dirty="0" smtClean="0">
              <a:solidFill>
                <a:schemeClr val="tx1"/>
              </a:solidFill>
            </a:rPr>
            <a:t> Malaysia </a:t>
          </a:r>
          <a:r>
            <a:rPr lang="en-US" sz="2000" b="1" dirty="0" err="1" smtClean="0">
              <a:solidFill>
                <a:schemeClr val="tx1"/>
              </a:solidFill>
            </a:rPr>
            <a:t>Kertas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Julai</a:t>
          </a:r>
          <a:r>
            <a:rPr lang="en-US" sz="2000" b="1" dirty="0" smtClean="0">
              <a:solidFill>
                <a:schemeClr val="tx1"/>
              </a:solidFill>
            </a:rPr>
            <a:t>;</a:t>
          </a:r>
          <a:endParaRPr lang="en-US" sz="2000" dirty="0">
            <a:solidFill>
              <a:schemeClr val="tx1"/>
            </a:solidFill>
          </a:endParaRPr>
        </a:p>
      </dgm:t>
    </dgm:pt>
    <dgm:pt modelId="{ECBE145C-D73A-4C97-A3AA-438080AB05E6}" type="parTrans" cxnId="{7DB7E3D9-4603-4256-B8C3-1920A170285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7F1AA5D-AE9C-4F6F-9410-205229C7F46A}" type="sibTrans" cxnId="{7DB7E3D9-4603-4256-B8C3-1920A170285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EEAFF74-5734-4FEA-8408-3D5B0850208F}">
      <dgm:prSet custT="1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  <a:alpha val="51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pPr algn="just" rtl="0"/>
          <a:r>
            <a:rPr lang="en-US" sz="2000" dirty="0" smtClean="0">
              <a:solidFill>
                <a:schemeClr val="tx1"/>
              </a:solidFill>
            </a:rPr>
            <a:t>Lulus </a:t>
          </a:r>
          <a:r>
            <a:rPr lang="en-US" sz="2000" dirty="0" err="1" smtClean="0">
              <a:solidFill>
                <a:schemeClr val="tx1"/>
              </a:solidFill>
            </a:rPr>
            <a:t>peperiksaan</a:t>
          </a:r>
          <a:r>
            <a:rPr lang="en-US" sz="2000" dirty="0" smtClean="0">
              <a:solidFill>
                <a:schemeClr val="tx1"/>
              </a:solidFill>
            </a:rPr>
            <a:t> STPM </a:t>
          </a:r>
          <a:r>
            <a:rPr lang="en-US" sz="2000" dirty="0" err="1" smtClean="0">
              <a:solidFill>
                <a:schemeClr val="tx1"/>
              </a:solidFill>
            </a:rPr>
            <a:t>Tahun</a:t>
          </a:r>
          <a:r>
            <a:rPr lang="en-US" sz="2000" dirty="0" smtClean="0">
              <a:solidFill>
                <a:schemeClr val="tx1"/>
              </a:solidFill>
            </a:rPr>
            <a:t> 2010 </a:t>
          </a:r>
          <a:r>
            <a:rPr lang="en-US" sz="2000" dirty="0" err="1" smtClean="0">
              <a:solidFill>
                <a:schemeClr val="tx1"/>
              </a:solidFill>
            </a:rPr>
            <a:t>dengan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mendapat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sekurang-kurangnya</a:t>
          </a:r>
          <a:r>
            <a:rPr lang="en-US" sz="2000" dirty="0" smtClean="0">
              <a:solidFill>
                <a:schemeClr val="tx1"/>
              </a:solidFill>
            </a:rPr>
            <a:t>  </a:t>
          </a:r>
          <a:r>
            <a:rPr lang="en-US" sz="2000" b="1" dirty="0" smtClean="0">
              <a:solidFill>
                <a:schemeClr val="tx1"/>
              </a:solidFill>
            </a:rPr>
            <a:t>PNGK 2.00 </a:t>
          </a:r>
          <a:r>
            <a:rPr lang="en-US" sz="2000" b="1" dirty="0" err="1" smtClean="0">
              <a:solidFill>
                <a:schemeClr val="tx1"/>
              </a:solidFill>
            </a:rPr>
            <a:t>dan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mendapat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sekurang-kurangnya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Gred</a:t>
          </a:r>
          <a:r>
            <a:rPr lang="en-US" sz="2000" b="1" dirty="0" smtClean="0">
              <a:solidFill>
                <a:schemeClr val="tx1"/>
              </a:solidFill>
            </a:rPr>
            <a:t> C (NGMP 2.00) </a:t>
          </a:r>
          <a:r>
            <a:rPr lang="en-US" sz="2000" b="1" dirty="0" err="1" smtClean="0">
              <a:solidFill>
                <a:schemeClr val="tx1"/>
              </a:solidFill>
            </a:rPr>
            <a:t>dalam</a:t>
          </a:r>
          <a:r>
            <a:rPr lang="en-US" sz="2000" b="1" dirty="0" smtClean="0">
              <a:solidFill>
                <a:schemeClr val="tx1"/>
              </a:solidFill>
            </a:rPr>
            <a:t> TIGA (3) </a:t>
          </a:r>
          <a:r>
            <a:rPr lang="en-US" sz="2000" b="1" dirty="0" err="1" smtClean="0">
              <a:solidFill>
                <a:schemeClr val="tx1"/>
              </a:solidFill>
            </a:rPr>
            <a:t>mata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pelajaran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termasuk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Pengajian</a:t>
          </a:r>
          <a:r>
            <a:rPr lang="en-US" sz="2000" b="1" dirty="0" smtClean="0">
              <a:solidFill>
                <a:schemeClr val="tx1"/>
              </a:solidFill>
            </a:rPr>
            <a:t> Am.</a:t>
          </a:r>
          <a:endParaRPr lang="en-US" sz="2000" dirty="0">
            <a:solidFill>
              <a:schemeClr val="tx1"/>
            </a:solidFill>
          </a:endParaRPr>
        </a:p>
      </dgm:t>
    </dgm:pt>
    <dgm:pt modelId="{66835F8F-CB3A-4FC5-A30B-545F7C4D4CED}" type="parTrans" cxnId="{0BE9FB73-7B22-4571-9DB5-DF6EA82222E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348A20F-402D-411E-B621-8856188A2DAB}" type="sibTrans" cxnId="{0BE9FB73-7B22-4571-9DB5-DF6EA82222E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70246DB-835E-43CD-9F2C-B41D25849783}">
      <dgm:prSet custT="1"/>
      <dgm:spPr>
        <a:gradFill flip="none" rotWithShape="0">
          <a:gsLst>
            <a:gs pos="18000">
              <a:schemeClr val="accent2">
                <a:hueOff val="0"/>
                <a:satOff val="0"/>
                <a:lumOff val="0"/>
                <a:tint val="66000"/>
                <a:satMod val="160000"/>
                <a:alpha val="21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algn="just" rtl="0"/>
          <a:r>
            <a:rPr lang="en-US" sz="2000" dirty="0" err="1" smtClean="0">
              <a:solidFill>
                <a:schemeClr val="tx1"/>
              </a:solidFill>
            </a:rPr>
            <a:t>Mendapat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sekurang-kurangnya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Tahap</a:t>
          </a:r>
          <a:r>
            <a:rPr lang="en-US" sz="2000" b="1" dirty="0" smtClean="0">
              <a:solidFill>
                <a:schemeClr val="tx1"/>
              </a:solidFill>
            </a:rPr>
            <a:t> 1 (Band 1) </a:t>
          </a:r>
          <a:r>
            <a:rPr lang="en-US" sz="2000" b="1" dirty="0" err="1" smtClean="0">
              <a:solidFill>
                <a:schemeClr val="tx1"/>
              </a:solidFill>
            </a:rPr>
            <a:t>dalam</a:t>
          </a:r>
          <a:r>
            <a:rPr lang="en-US" sz="2000" b="1" dirty="0" smtClean="0">
              <a:solidFill>
                <a:schemeClr val="tx1"/>
              </a:solidFill>
            </a:rPr>
            <a:t> Malaysian University English Test (MUET)</a:t>
          </a:r>
          <a:r>
            <a:rPr lang="en-US" sz="2000" dirty="0" smtClean="0">
              <a:solidFill>
                <a:schemeClr val="tx1"/>
              </a:solidFill>
            </a:rPr>
            <a:t>. </a:t>
          </a:r>
          <a:endParaRPr lang="en-US" sz="2000" dirty="0">
            <a:solidFill>
              <a:schemeClr val="tx1"/>
            </a:solidFill>
          </a:endParaRPr>
        </a:p>
      </dgm:t>
    </dgm:pt>
    <dgm:pt modelId="{89C5D2DA-6395-49C9-B091-FE52F33C8BF2}" type="parTrans" cxnId="{F446272C-E626-4FA1-B968-E5D40D41782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0F5B2EA-88A3-4E50-8D36-748C5AD7E153}" type="sibTrans" cxnId="{F446272C-E626-4FA1-B968-E5D40D41782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5B98030-CD02-48B3-9CC9-1F2CBEC28C19}" type="pres">
      <dgm:prSet presAssocID="{F95EEB16-32BB-4A61-9AE2-2A35081616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5C58CE-8B8C-4278-A715-5307889BE7A7}" type="pres">
      <dgm:prSet presAssocID="{F70246DB-835E-43CD-9F2C-B41D25849783}" presName="boxAndChildren" presStyleCnt="0"/>
      <dgm:spPr/>
    </dgm:pt>
    <dgm:pt modelId="{FA3B8E83-4929-404D-8FF8-F6A887182BF2}" type="pres">
      <dgm:prSet presAssocID="{F70246DB-835E-43CD-9F2C-B41D25849783}" presName="parentTextBox" presStyleLbl="node1" presStyleIdx="0" presStyleCnt="3"/>
      <dgm:spPr/>
      <dgm:t>
        <a:bodyPr/>
        <a:lstStyle/>
        <a:p>
          <a:endParaRPr lang="en-US"/>
        </a:p>
      </dgm:t>
    </dgm:pt>
    <dgm:pt modelId="{D222689C-5637-49CF-9619-FD10BF805B08}" type="pres">
      <dgm:prSet presAssocID="{F348A20F-402D-411E-B621-8856188A2DAB}" presName="sp" presStyleCnt="0"/>
      <dgm:spPr/>
    </dgm:pt>
    <dgm:pt modelId="{6AC6615E-8C1D-447A-BE5C-FA5C92030940}" type="pres">
      <dgm:prSet presAssocID="{CEEAFF74-5734-4FEA-8408-3D5B0850208F}" presName="arrowAndChildren" presStyleCnt="0"/>
      <dgm:spPr/>
    </dgm:pt>
    <dgm:pt modelId="{EB3C99DF-B15F-4ED7-B888-174A64CDDD31}" type="pres">
      <dgm:prSet presAssocID="{CEEAFF74-5734-4FEA-8408-3D5B0850208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07936E1-CFD7-4E0F-AB82-94B5F1B65A2D}" type="pres">
      <dgm:prSet presAssocID="{97F1AA5D-AE9C-4F6F-9410-205229C7F46A}" presName="sp" presStyleCnt="0"/>
      <dgm:spPr/>
    </dgm:pt>
    <dgm:pt modelId="{2B44C3F3-66E8-4982-9BDE-6E6466BA5757}" type="pres">
      <dgm:prSet presAssocID="{9B2404AC-538F-4025-866A-4A0906067085}" presName="arrowAndChildren" presStyleCnt="0"/>
      <dgm:spPr/>
    </dgm:pt>
    <dgm:pt modelId="{8311242F-E4BC-499C-8021-60DA8F1ACA72}" type="pres">
      <dgm:prSet presAssocID="{9B2404AC-538F-4025-866A-4A0906067085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00503260-A1EC-44DC-9CF8-19A7D9622A6F}" type="presOf" srcId="{CEEAFF74-5734-4FEA-8408-3D5B0850208F}" destId="{EB3C99DF-B15F-4ED7-B888-174A64CDDD31}" srcOrd="0" destOrd="0" presId="urn:microsoft.com/office/officeart/2005/8/layout/process4"/>
    <dgm:cxn modelId="{7E9FECC0-9F48-4F02-9D9D-F09506607AC4}" type="presOf" srcId="{9B2404AC-538F-4025-866A-4A0906067085}" destId="{8311242F-E4BC-499C-8021-60DA8F1ACA72}" srcOrd="0" destOrd="0" presId="urn:microsoft.com/office/officeart/2005/8/layout/process4"/>
    <dgm:cxn modelId="{05A4056B-38D6-4D23-B975-F3BF9053E2D7}" type="presOf" srcId="{F70246DB-835E-43CD-9F2C-B41D25849783}" destId="{FA3B8E83-4929-404D-8FF8-F6A887182BF2}" srcOrd="0" destOrd="0" presId="urn:microsoft.com/office/officeart/2005/8/layout/process4"/>
    <dgm:cxn modelId="{7DB7E3D9-4603-4256-B8C3-1920A1702850}" srcId="{F95EEB16-32BB-4A61-9AE2-2A350816160D}" destId="{9B2404AC-538F-4025-866A-4A0906067085}" srcOrd="0" destOrd="0" parTransId="{ECBE145C-D73A-4C97-A3AA-438080AB05E6}" sibTransId="{97F1AA5D-AE9C-4F6F-9410-205229C7F46A}"/>
    <dgm:cxn modelId="{EF02FA3D-4DBA-48C7-A9C9-A3B9329C2BEB}" type="presOf" srcId="{F95EEB16-32BB-4A61-9AE2-2A350816160D}" destId="{55B98030-CD02-48B3-9CC9-1F2CBEC28C19}" srcOrd="0" destOrd="0" presId="urn:microsoft.com/office/officeart/2005/8/layout/process4"/>
    <dgm:cxn modelId="{0BE9FB73-7B22-4571-9DB5-DF6EA82222E2}" srcId="{F95EEB16-32BB-4A61-9AE2-2A350816160D}" destId="{CEEAFF74-5734-4FEA-8408-3D5B0850208F}" srcOrd="1" destOrd="0" parTransId="{66835F8F-CB3A-4FC5-A30B-545F7C4D4CED}" sibTransId="{F348A20F-402D-411E-B621-8856188A2DAB}"/>
    <dgm:cxn modelId="{F446272C-E626-4FA1-B968-E5D40D41782E}" srcId="{F95EEB16-32BB-4A61-9AE2-2A350816160D}" destId="{F70246DB-835E-43CD-9F2C-B41D25849783}" srcOrd="2" destOrd="0" parTransId="{89C5D2DA-6395-49C9-B091-FE52F33C8BF2}" sibTransId="{A0F5B2EA-88A3-4E50-8D36-748C5AD7E153}"/>
    <dgm:cxn modelId="{9DF1631B-DE48-4A20-BE7B-FFB4E0622673}" type="presParOf" srcId="{55B98030-CD02-48B3-9CC9-1F2CBEC28C19}" destId="{005C58CE-8B8C-4278-A715-5307889BE7A7}" srcOrd="0" destOrd="0" presId="urn:microsoft.com/office/officeart/2005/8/layout/process4"/>
    <dgm:cxn modelId="{EB3B8F0B-BEFB-4DF0-A292-D5F6D451E624}" type="presParOf" srcId="{005C58CE-8B8C-4278-A715-5307889BE7A7}" destId="{FA3B8E83-4929-404D-8FF8-F6A887182BF2}" srcOrd="0" destOrd="0" presId="urn:microsoft.com/office/officeart/2005/8/layout/process4"/>
    <dgm:cxn modelId="{4D9A3D67-E158-4ADD-B831-5E82E0CB4665}" type="presParOf" srcId="{55B98030-CD02-48B3-9CC9-1F2CBEC28C19}" destId="{D222689C-5637-49CF-9619-FD10BF805B08}" srcOrd="1" destOrd="0" presId="urn:microsoft.com/office/officeart/2005/8/layout/process4"/>
    <dgm:cxn modelId="{6672BACA-557E-48BD-BC38-AA2D04AB2D40}" type="presParOf" srcId="{55B98030-CD02-48B3-9CC9-1F2CBEC28C19}" destId="{6AC6615E-8C1D-447A-BE5C-FA5C92030940}" srcOrd="2" destOrd="0" presId="urn:microsoft.com/office/officeart/2005/8/layout/process4"/>
    <dgm:cxn modelId="{1C886C0C-80A1-46AF-8E80-52AABF6A47E8}" type="presParOf" srcId="{6AC6615E-8C1D-447A-BE5C-FA5C92030940}" destId="{EB3C99DF-B15F-4ED7-B888-174A64CDDD31}" srcOrd="0" destOrd="0" presId="urn:microsoft.com/office/officeart/2005/8/layout/process4"/>
    <dgm:cxn modelId="{7D80E242-911A-44DF-9FB9-1ACA5722F714}" type="presParOf" srcId="{55B98030-CD02-48B3-9CC9-1F2CBEC28C19}" destId="{807936E1-CFD7-4E0F-AB82-94B5F1B65A2D}" srcOrd="3" destOrd="0" presId="urn:microsoft.com/office/officeart/2005/8/layout/process4"/>
    <dgm:cxn modelId="{5681FDEC-02EC-4901-BD4C-2298147C0D9C}" type="presParOf" srcId="{55B98030-CD02-48B3-9CC9-1F2CBEC28C19}" destId="{2B44C3F3-66E8-4982-9BDE-6E6466BA5757}" srcOrd="4" destOrd="0" presId="urn:microsoft.com/office/officeart/2005/8/layout/process4"/>
    <dgm:cxn modelId="{9ACA27D3-E96B-4EBC-B7BD-64017AF54BD3}" type="presParOf" srcId="{2B44C3F3-66E8-4982-9BDE-6E6466BA5757}" destId="{8311242F-E4BC-499C-8021-60DA8F1ACA7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5EEB16-32BB-4A61-9AE2-2A350816160D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B2404AC-538F-4025-866A-4A0906067085}">
      <dgm:prSet custT="1"/>
      <dgm:spPr>
        <a:solidFill>
          <a:schemeClr val="accent3">
            <a:hueOff val="11250264"/>
            <a:satOff val="-16880"/>
            <a:lumOff val="-2745"/>
            <a:alpha val="43000"/>
          </a:schemeClr>
        </a:solidFill>
      </dgm:spPr>
      <dgm:t>
        <a:bodyPr/>
        <a:lstStyle/>
        <a:p>
          <a:pPr algn="ctr" rtl="0"/>
          <a:r>
            <a:rPr lang="en-US" sz="1800" dirty="0" smtClean="0">
              <a:solidFill>
                <a:schemeClr val="tx1"/>
              </a:solidFill>
            </a:rPr>
            <a:t>Terbuka </a:t>
          </a:r>
          <a:r>
            <a:rPr lang="en-US" sz="1800" dirty="0" err="1" smtClean="0">
              <a:solidFill>
                <a:schemeClr val="tx1"/>
              </a:solidFill>
            </a:rPr>
            <a:t>kepada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warganegara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sahaja</a:t>
          </a:r>
          <a:r>
            <a:rPr lang="en-US" sz="1800" dirty="0" smtClean="0">
              <a:solidFill>
                <a:schemeClr val="tx1"/>
              </a:solidFill>
            </a:rPr>
            <a:t>.</a:t>
          </a:r>
          <a:endParaRPr lang="en-US" sz="1800" dirty="0">
            <a:solidFill>
              <a:schemeClr val="tx1"/>
            </a:solidFill>
          </a:endParaRPr>
        </a:p>
      </dgm:t>
    </dgm:pt>
    <dgm:pt modelId="{ECBE145C-D73A-4C97-A3AA-438080AB05E6}" type="parTrans" cxnId="{7DB7E3D9-4603-4256-B8C3-1920A170285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7F1AA5D-AE9C-4F6F-9410-205229C7F46A}" type="sibTrans" cxnId="{7DB7E3D9-4603-4256-B8C3-1920A170285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CF37CEF-9526-44D5-A661-D832D98E38F3}">
      <dgm:prSet custT="1"/>
      <dgm:spPr>
        <a:solidFill>
          <a:schemeClr val="accent3">
            <a:hueOff val="7500176"/>
            <a:satOff val="-11253"/>
            <a:lumOff val="-1830"/>
            <a:alpha val="54000"/>
          </a:schemeClr>
        </a:solidFill>
      </dgm:spPr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Pemohon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mestilah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berumur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tidak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melebihi</a:t>
          </a:r>
          <a:r>
            <a:rPr lang="en-US" sz="1800" dirty="0" smtClean="0">
              <a:solidFill>
                <a:schemeClr val="tx1"/>
              </a:solidFill>
            </a:rPr>
            <a:t> 30 </a:t>
          </a:r>
          <a:r>
            <a:rPr lang="en-US" sz="1800" dirty="0" err="1" smtClean="0">
              <a:solidFill>
                <a:schemeClr val="tx1"/>
              </a:solidFill>
            </a:rPr>
            <a:t>tahun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pada</a:t>
          </a:r>
          <a:r>
            <a:rPr lang="en-US" sz="1800" dirty="0" smtClean="0">
              <a:solidFill>
                <a:schemeClr val="tx1"/>
              </a:solidFill>
            </a:rPr>
            <a:t> 1 </a:t>
          </a:r>
          <a:r>
            <a:rPr lang="en-US" sz="1800" dirty="0" err="1" smtClean="0">
              <a:solidFill>
                <a:schemeClr val="tx1"/>
              </a:solidFill>
            </a:rPr>
            <a:t>Januari</a:t>
          </a:r>
          <a:r>
            <a:rPr lang="en-US" sz="1800" dirty="0" smtClean="0">
              <a:solidFill>
                <a:schemeClr val="tx1"/>
              </a:solidFill>
            </a:rPr>
            <a:t> 2011 </a:t>
          </a:r>
          <a:r>
            <a:rPr lang="en-US" sz="1800" dirty="0" err="1" smtClean="0">
              <a:solidFill>
                <a:schemeClr val="tx1"/>
              </a:solidFill>
            </a:rPr>
            <a:t>iaitu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lahir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pada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atau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selepas</a:t>
          </a:r>
          <a:r>
            <a:rPr lang="en-US" sz="1800" dirty="0" smtClean="0">
              <a:solidFill>
                <a:schemeClr val="tx1"/>
              </a:solidFill>
            </a:rPr>
            <a:t> 1 </a:t>
          </a:r>
          <a:r>
            <a:rPr lang="en-US" sz="1800" dirty="0" err="1" smtClean="0">
              <a:solidFill>
                <a:schemeClr val="tx1"/>
              </a:solidFill>
            </a:rPr>
            <a:t>Januari</a:t>
          </a:r>
          <a:r>
            <a:rPr lang="en-US" sz="1800" dirty="0" smtClean="0">
              <a:solidFill>
                <a:schemeClr val="tx1"/>
              </a:solidFill>
            </a:rPr>
            <a:t> 1981.</a:t>
          </a:r>
          <a:endParaRPr lang="en-US" sz="1800" dirty="0">
            <a:solidFill>
              <a:schemeClr val="tx1"/>
            </a:solidFill>
          </a:endParaRPr>
        </a:p>
      </dgm:t>
    </dgm:pt>
    <dgm:pt modelId="{E2837AAB-B1C5-467C-A6FC-9C26882446E2}" type="parTrans" cxnId="{51F264A3-8010-4AA0-A602-4610846FFB7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92A36AD-E140-4DBD-A591-E90295B043F8}" type="sibTrans" cxnId="{51F264A3-8010-4AA0-A602-4610846FFB7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AE6E3ED-0F8C-41F9-A93C-B4CEF9BD9AA5}">
      <dgm:prSet custT="1"/>
      <dgm:spPr>
        <a:solidFill>
          <a:schemeClr val="accent3">
            <a:hueOff val="3750088"/>
            <a:satOff val="-5627"/>
            <a:lumOff val="-915"/>
            <a:alpha val="53000"/>
          </a:schemeClr>
        </a:solidFill>
      </dgm:spPr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Lulus Matematik dalam peperiksaan SPM/Setaraf</a:t>
          </a:r>
          <a:endParaRPr lang="en-US" sz="1800" dirty="0">
            <a:solidFill>
              <a:schemeClr val="tx1"/>
            </a:solidFill>
          </a:endParaRPr>
        </a:p>
      </dgm:t>
    </dgm:pt>
    <dgm:pt modelId="{B5B1BB75-4D65-43A5-AD44-321B3E4B2BF7}" type="parTrans" cxnId="{41E2B498-CD0D-48A1-9D74-D20C576ED3E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C91E966-C696-40B5-AA92-4A85682C407B}" type="sibTrans" cxnId="{41E2B498-CD0D-48A1-9D74-D20C576ED3E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D74B5E0-C2C4-4242-8EE9-84300D5CB91D}">
      <dgm:prSet custT="1"/>
      <dgm:spPr>
        <a:solidFill>
          <a:schemeClr val="accent3">
            <a:hueOff val="0"/>
            <a:satOff val="0"/>
            <a:lumOff val="0"/>
            <a:alpha val="52000"/>
          </a:schemeClr>
        </a:solidFill>
      </dgm:spPr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Calon</a:t>
          </a:r>
          <a:r>
            <a:rPr lang="en-US" sz="1800" dirty="0" smtClean="0">
              <a:solidFill>
                <a:schemeClr val="tx1"/>
              </a:solidFill>
            </a:rPr>
            <a:t> yang </a:t>
          </a:r>
          <a:r>
            <a:rPr lang="en-US" sz="1800" dirty="0" err="1" smtClean="0">
              <a:solidFill>
                <a:schemeClr val="tx1"/>
              </a:solidFill>
            </a:rPr>
            <a:t>memohon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hendaklah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sihat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tubuh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badan</a:t>
          </a:r>
          <a:r>
            <a:rPr lang="en-US" sz="1800" dirty="0" smtClean="0">
              <a:solidFill>
                <a:schemeClr val="tx1"/>
              </a:solidFill>
            </a:rPr>
            <a:t>, </a:t>
          </a:r>
          <a:r>
            <a:rPr lang="en-US" sz="1800" dirty="0" err="1" smtClean="0">
              <a:solidFill>
                <a:schemeClr val="tx1"/>
              </a:solidFill>
            </a:rPr>
            <a:t>tidak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mengidap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apa-apa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penyakit</a:t>
          </a:r>
          <a:r>
            <a:rPr lang="en-US" sz="1800" dirty="0" smtClean="0">
              <a:solidFill>
                <a:schemeClr val="tx1"/>
              </a:solidFill>
            </a:rPr>
            <a:t> mental </a:t>
          </a:r>
          <a:r>
            <a:rPr lang="en-US" sz="1800" dirty="0" err="1" smtClean="0">
              <a:solidFill>
                <a:schemeClr val="tx1"/>
              </a:solidFill>
            </a:rPr>
            <a:t>atau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fizikal</a:t>
          </a:r>
          <a:r>
            <a:rPr lang="en-US" sz="1800" dirty="0" smtClean="0">
              <a:solidFill>
                <a:schemeClr val="tx1"/>
              </a:solidFill>
            </a:rPr>
            <a:t>, </a:t>
          </a:r>
          <a:r>
            <a:rPr lang="en-US" sz="1800" dirty="0" err="1" smtClean="0">
              <a:solidFill>
                <a:schemeClr val="tx1"/>
              </a:solidFill>
            </a:rPr>
            <a:t>dan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berupaya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mengikuti</a:t>
          </a:r>
          <a:r>
            <a:rPr lang="en-US" sz="1800" dirty="0" smtClean="0">
              <a:solidFill>
                <a:schemeClr val="tx1"/>
              </a:solidFill>
            </a:rPr>
            <a:t> program-program yang </a:t>
          </a:r>
          <a:r>
            <a:rPr lang="en-US" sz="1800" dirty="0" err="1" smtClean="0">
              <a:solidFill>
                <a:schemeClr val="tx1"/>
              </a:solidFill>
            </a:rPr>
            <a:t>dirangka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untuk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kursus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ini</a:t>
          </a:r>
          <a:r>
            <a:rPr lang="en-US" sz="1800" dirty="0" smtClean="0">
              <a:solidFill>
                <a:schemeClr val="tx1"/>
              </a:solidFill>
            </a:rPr>
            <a:t>.</a:t>
          </a:r>
          <a:endParaRPr lang="en-US" sz="1800" dirty="0">
            <a:solidFill>
              <a:schemeClr val="tx1"/>
            </a:solidFill>
          </a:endParaRPr>
        </a:p>
      </dgm:t>
    </dgm:pt>
    <dgm:pt modelId="{1E52B371-4E25-4D2C-9974-952E79949119}" type="parTrans" cxnId="{FAD58D8E-AD74-4ECE-A956-60B49624EBF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5619DCF-0EF1-4092-9B67-2123D503B456}" type="sibTrans" cxnId="{FAD58D8E-AD74-4ECE-A956-60B49624EBF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5B98030-CD02-48B3-9CC9-1F2CBEC28C19}" type="pres">
      <dgm:prSet presAssocID="{F95EEB16-32BB-4A61-9AE2-2A35081616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BB6558-39E7-48E8-A198-8E91A3A63F1E}" type="pres">
      <dgm:prSet presAssocID="{9D74B5E0-C2C4-4242-8EE9-84300D5CB91D}" presName="boxAndChildren" presStyleCnt="0"/>
      <dgm:spPr/>
      <dgm:t>
        <a:bodyPr/>
        <a:lstStyle/>
        <a:p>
          <a:endParaRPr lang="en-US"/>
        </a:p>
      </dgm:t>
    </dgm:pt>
    <dgm:pt modelId="{6B6A3343-8FCC-4BD3-B892-15F2E25C5CE7}" type="pres">
      <dgm:prSet presAssocID="{9D74B5E0-C2C4-4242-8EE9-84300D5CB91D}" presName="parentTextBox" presStyleLbl="node1" presStyleIdx="0" presStyleCnt="4"/>
      <dgm:spPr/>
      <dgm:t>
        <a:bodyPr/>
        <a:lstStyle/>
        <a:p>
          <a:endParaRPr lang="en-US"/>
        </a:p>
      </dgm:t>
    </dgm:pt>
    <dgm:pt modelId="{9187B3DD-C2CB-4C42-8E45-A8654917B1FA}" type="pres">
      <dgm:prSet presAssocID="{9C91E966-C696-40B5-AA92-4A85682C407B}" presName="sp" presStyleCnt="0"/>
      <dgm:spPr/>
      <dgm:t>
        <a:bodyPr/>
        <a:lstStyle/>
        <a:p>
          <a:endParaRPr lang="en-US"/>
        </a:p>
      </dgm:t>
    </dgm:pt>
    <dgm:pt modelId="{077F6FBB-EC93-4045-A9C3-0677C5834D91}" type="pres">
      <dgm:prSet presAssocID="{4AE6E3ED-0F8C-41F9-A93C-B4CEF9BD9AA5}" presName="arrowAndChildren" presStyleCnt="0"/>
      <dgm:spPr/>
      <dgm:t>
        <a:bodyPr/>
        <a:lstStyle/>
        <a:p>
          <a:endParaRPr lang="en-US"/>
        </a:p>
      </dgm:t>
    </dgm:pt>
    <dgm:pt modelId="{1D9FF96B-3D2F-4EC2-B60B-B3DC810F8855}" type="pres">
      <dgm:prSet presAssocID="{4AE6E3ED-0F8C-41F9-A93C-B4CEF9BD9AA5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682C57F-53E7-4721-996D-BA1EDDA0D8C1}" type="pres">
      <dgm:prSet presAssocID="{592A36AD-E140-4DBD-A591-E90295B043F8}" presName="sp" presStyleCnt="0"/>
      <dgm:spPr/>
      <dgm:t>
        <a:bodyPr/>
        <a:lstStyle/>
        <a:p>
          <a:endParaRPr lang="en-US"/>
        </a:p>
      </dgm:t>
    </dgm:pt>
    <dgm:pt modelId="{5906E2CE-D1B0-4066-B4C3-17CE85E27B10}" type="pres">
      <dgm:prSet presAssocID="{4CF37CEF-9526-44D5-A661-D832D98E38F3}" presName="arrowAndChildren" presStyleCnt="0"/>
      <dgm:spPr/>
      <dgm:t>
        <a:bodyPr/>
        <a:lstStyle/>
        <a:p>
          <a:endParaRPr lang="en-US"/>
        </a:p>
      </dgm:t>
    </dgm:pt>
    <dgm:pt modelId="{AB2BE16B-06CC-4717-A40C-6A13455C45A6}" type="pres">
      <dgm:prSet presAssocID="{4CF37CEF-9526-44D5-A661-D832D98E38F3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807936E1-CFD7-4E0F-AB82-94B5F1B65A2D}" type="pres">
      <dgm:prSet presAssocID="{97F1AA5D-AE9C-4F6F-9410-205229C7F46A}" presName="sp" presStyleCnt="0"/>
      <dgm:spPr/>
      <dgm:t>
        <a:bodyPr/>
        <a:lstStyle/>
        <a:p>
          <a:endParaRPr lang="en-US"/>
        </a:p>
      </dgm:t>
    </dgm:pt>
    <dgm:pt modelId="{2B44C3F3-66E8-4982-9BDE-6E6466BA5757}" type="pres">
      <dgm:prSet presAssocID="{9B2404AC-538F-4025-866A-4A0906067085}" presName="arrowAndChildren" presStyleCnt="0"/>
      <dgm:spPr/>
      <dgm:t>
        <a:bodyPr/>
        <a:lstStyle/>
        <a:p>
          <a:endParaRPr lang="en-US"/>
        </a:p>
      </dgm:t>
    </dgm:pt>
    <dgm:pt modelId="{8311242F-E4BC-499C-8021-60DA8F1ACA72}" type="pres">
      <dgm:prSet presAssocID="{9B2404AC-538F-4025-866A-4A0906067085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964AF152-4A78-44F1-A6DB-40735832AC54}" type="presOf" srcId="{9D74B5E0-C2C4-4242-8EE9-84300D5CB91D}" destId="{6B6A3343-8FCC-4BD3-B892-15F2E25C5CE7}" srcOrd="0" destOrd="0" presId="urn:microsoft.com/office/officeart/2005/8/layout/process4"/>
    <dgm:cxn modelId="{63ECB27F-53F3-4512-BB49-00F0C4C766C0}" type="presOf" srcId="{9B2404AC-538F-4025-866A-4A0906067085}" destId="{8311242F-E4BC-499C-8021-60DA8F1ACA72}" srcOrd="0" destOrd="0" presId="urn:microsoft.com/office/officeart/2005/8/layout/process4"/>
    <dgm:cxn modelId="{FAD58D8E-AD74-4ECE-A956-60B49624EBFD}" srcId="{F95EEB16-32BB-4A61-9AE2-2A350816160D}" destId="{9D74B5E0-C2C4-4242-8EE9-84300D5CB91D}" srcOrd="3" destOrd="0" parTransId="{1E52B371-4E25-4D2C-9974-952E79949119}" sibTransId="{65619DCF-0EF1-4092-9B67-2123D503B456}"/>
    <dgm:cxn modelId="{7DB7E3D9-4603-4256-B8C3-1920A1702850}" srcId="{F95EEB16-32BB-4A61-9AE2-2A350816160D}" destId="{9B2404AC-538F-4025-866A-4A0906067085}" srcOrd="0" destOrd="0" parTransId="{ECBE145C-D73A-4C97-A3AA-438080AB05E6}" sibTransId="{97F1AA5D-AE9C-4F6F-9410-205229C7F46A}"/>
    <dgm:cxn modelId="{1220A635-12E4-49BD-B59C-5FA593F204B5}" type="presOf" srcId="{4AE6E3ED-0F8C-41F9-A93C-B4CEF9BD9AA5}" destId="{1D9FF96B-3D2F-4EC2-B60B-B3DC810F8855}" srcOrd="0" destOrd="0" presId="urn:microsoft.com/office/officeart/2005/8/layout/process4"/>
    <dgm:cxn modelId="{6EEE1CFA-8F24-449A-A3C0-EE874675788A}" type="presOf" srcId="{4CF37CEF-9526-44D5-A661-D832D98E38F3}" destId="{AB2BE16B-06CC-4717-A40C-6A13455C45A6}" srcOrd="0" destOrd="0" presId="urn:microsoft.com/office/officeart/2005/8/layout/process4"/>
    <dgm:cxn modelId="{04ED3C3A-77ED-414D-A94B-49DBC46ED310}" type="presOf" srcId="{F95EEB16-32BB-4A61-9AE2-2A350816160D}" destId="{55B98030-CD02-48B3-9CC9-1F2CBEC28C19}" srcOrd="0" destOrd="0" presId="urn:microsoft.com/office/officeart/2005/8/layout/process4"/>
    <dgm:cxn modelId="{41E2B498-CD0D-48A1-9D74-D20C576ED3E0}" srcId="{F95EEB16-32BB-4A61-9AE2-2A350816160D}" destId="{4AE6E3ED-0F8C-41F9-A93C-B4CEF9BD9AA5}" srcOrd="2" destOrd="0" parTransId="{B5B1BB75-4D65-43A5-AD44-321B3E4B2BF7}" sibTransId="{9C91E966-C696-40B5-AA92-4A85682C407B}"/>
    <dgm:cxn modelId="{51F264A3-8010-4AA0-A602-4610846FFB78}" srcId="{F95EEB16-32BB-4A61-9AE2-2A350816160D}" destId="{4CF37CEF-9526-44D5-A661-D832D98E38F3}" srcOrd="1" destOrd="0" parTransId="{E2837AAB-B1C5-467C-A6FC-9C26882446E2}" sibTransId="{592A36AD-E140-4DBD-A591-E90295B043F8}"/>
    <dgm:cxn modelId="{FFB7F50F-FA0D-431A-898E-874B4E5278FD}" type="presParOf" srcId="{55B98030-CD02-48B3-9CC9-1F2CBEC28C19}" destId="{B3BB6558-39E7-48E8-A198-8E91A3A63F1E}" srcOrd="0" destOrd="0" presId="urn:microsoft.com/office/officeart/2005/8/layout/process4"/>
    <dgm:cxn modelId="{DD8D1CF8-3699-452F-9D9C-0CECD840A4C2}" type="presParOf" srcId="{B3BB6558-39E7-48E8-A198-8E91A3A63F1E}" destId="{6B6A3343-8FCC-4BD3-B892-15F2E25C5CE7}" srcOrd="0" destOrd="0" presId="urn:microsoft.com/office/officeart/2005/8/layout/process4"/>
    <dgm:cxn modelId="{FEECD207-B194-4741-82F5-9250BA15E55A}" type="presParOf" srcId="{55B98030-CD02-48B3-9CC9-1F2CBEC28C19}" destId="{9187B3DD-C2CB-4C42-8E45-A8654917B1FA}" srcOrd="1" destOrd="0" presId="urn:microsoft.com/office/officeart/2005/8/layout/process4"/>
    <dgm:cxn modelId="{27876CC0-4532-4B25-81CF-4350B9B304F1}" type="presParOf" srcId="{55B98030-CD02-48B3-9CC9-1F2CBEC28C19}" destId="{077F6FBB-EC93-4045-A9C3-0677C5834D91}" srcOrd="2" destOrd="0" presId="urn:microsoft.com/office/officeart/2005/8/layout/process4"/>
    <dgm:cxn modelId="{D927CCC2-6D31-4BDC-9E22-A20257E07621}" type="presParOf" srcId="{077F6FBB-EC93-4045-A9C3-0677C5834D91}" destId="{1D9FF96B-3D2F-4EC2-B60B-B3DC810F8855}" srcOrd="0" destOrd="0" presId="urn:microsoft.com/office/officeart/2005/8/layout/process4"/>
    <dgm:cxn modelId="{BED00F8F-A295-4BC7-8E16-3638DA07C431}" type="presParOf" srcId="{55B98030-CD02-48B3-9CC9-1F2CBEC28C19}" destId="{4682C57F-53E7-4721-996D-BA1EDDA0D8C1}" srcOrd="3" destOrd="0" presId="urn:microsoft.com/office/officeart/2005/8/layout/process4"/>
    <dgm:cxn modelId="{6C5E564F-C5B7-47C0-9AA3-3E4F91951EC4}" type="presParOf" srcId="{55B98030-CD02-48B3-9CC9-1F2CBEC28C19}" destId="{5906E2CE-D1B0-4066-B4C3-17CE85E27B10}" srcOrd="4" destOrd="0" presId="urn:microsoft.com/office/officeart/2005/8/layout/process4"/>
    <dgm:cxn modelId="{ED5202DB-5B01-401A-AF18-A1FD46BB3B21}" type="presParOf" srcId="{5906E2CE-D1B0-4066-B4C3-17CE85E27B10}" destId="{AB2BE16B-06CC-4717-A40C-6A13455C45A6}" srcOrd="0" destOrd="0" presId="urn:microsoft.com/office/officeart/2005/8/layout/process4"/>
    <dgm:cxn modelId="{1E085911-B9AF-4E3D-9265-53DEA80F2944}" type="presParOf" srcId="{55B98030-CD02-48B3-9CC9-1F2CBEC28C19}" destId="{807936E1-CFD7-4E0F-AB82-94B5F1B65A2D}" srcOrd="5" destOrd="0" presId="urn:microsoft.com/office/officeart/2005/8/layout/process4"/>
    <dgm:cxn modelId="{04B22A3F-DD00-4618-BD3A-3FF95C9125C3}" type="presParOf" srcId="{55B98030-CD02-48B3-9CC9-1F2CBEC28C19}" destId="{2B44C3F3-66E8-4982-9BDE-6E6466BA5757}" srcOrd="6" destOrd="0" presId="urn:microsoft.com/office/officeart/2005/8/layout/process4"/>
    <dgm:cxn modelId="{4FBA110A-AF0C-4D89-B654-F6EFA70B9C99}" type="presParOf" srcId="{2B44C3F3-66E8-4982-9BDE-6E6466BA5757}" destId="{8311242F-E4BC-499C-8021-60DA8F1ACA7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5EEB16-32BB-4A61-9AE2-2A350816160D}" type="doc">
      <dgm:prSet loTypeId="urn:microsoft.com/office/officeart/2005/8/layout/process4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9B2404AC-538F-4025-866A-4A0906067085}">
      <dgm:prSet custT="1"/>
      <dgm:spPr>
        <a:gradFill flip="none" rotWithShape="0">
          <a:gsLst>
            <a:gs pos="29000">
              <a:schemeClr val="accent4">
                <a:hueOff val="0"/>
                <a:satOff val="0"/>
                <a:lumOff val="0"/>
                <a:tint val="66000"/>
                <a:satMod val="160000"/>
                <a:alpha val="37000"/>
              </a:schemeClr>
            </a:gs>
            <a:gs pos="50000">
              <a:schemeClr val="accent4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pPr algn="just" rtl="0"/>
          <a:r>
            <a:rPr lang="en-US" sz="2000" dirty="0" smtClean="0">
              <a:solidFill>
                <a:schemeClr val="tx1"/>
              </a:solidFill>
            </a:rPr>
            <a:t>Lulus </a:t>
          </a:r>
          <a:r>
            <a:rPr lang="en-US" sz="2000" dirty="0" err="1" smtClean="0">
              <a:solidFill>
                <a:schemeClr val="tx1"/>
              </a:solidFill>
            </a:rPr>
            <a:t>Sijil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Pelajaran</a:t>
          </a:r>
          <a:r>
            <a:rPr lang="en-US" sz="2000" dirty="0" smtClean="0">
              <a:solidFill>
                <a:schemeClr val="tx1"/>
              </a:solidFill>
            </a:rPr>
            <a:t> Malaysia (SPM)/</a:t>
          </a:r>
          <a:r>
            <a:rPr lang="en-US" sz="2000" dirty="0" err="1" smtClean="0">
              <a:solidFill>
                <a:schemeClr val="tx1"/>
              </a:solidFill>
            </a:rPr>
            <a:t>Setaraf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dengan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mendapat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kepujian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dalam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mata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pelajaran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Bahasa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Melayu</a:t>
          </a:r>
          <a:r>
            <a:rPr lang="en-US" sz="2000" b="1" dirty="0" smtClean="0">
              <a:solidFill>
                <a:schemeClr val="tx1"/>
              </a:solidFill>
            </a:rPr>
            <a:t>/</a:t>
          </a:r>
          <a:r>
            <a:rPr lang="en-US" sz="2000" b="1" dirty="0" err="1" smtClean="0">
              <a:solidFill>
                <a:schemeClr val="tx1"/>
              </a:solidFill>
            </a:rPr>
            <a:t>Bahasa</a:t>
          </a:r>
          <a:r>
            <a:rPr lang="en-US" sz="2000" b="1" dirty="0" smtClean="0">
              <a:solidFill>
                <a:schemeClr val="tx1"/>
              </a:solidFill>
            </a:rPr>
            <a:t> Malaysia </a:t>
          </a:r>
          <a:r>
            <a:rPr lang="en-US" sz="2000" b="1" dirty="0" err="1" smtClean="0">
              <a:solidFill>
                <a:schemeClr val="tx1"/>
              </a:solidFill>
            </a:rPr>
            <a:t>atau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kepujian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Bahasa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Melayu</a:t>
          </a:r>
          <a:r>
            <a:rPr lang="en-US" sz="2000" b="1" dirty="0" smtClean="0">
              <a:solidFill>
                <a:schemeClr val="tx1"/>
              </a:solidFill>
            </a:rPr>
            <a:t>/</a:t>
          </a:r>
          <a:r>
            <a:rPr lang="en-US" sz="2000" b="1" dirty="0" err="1" smtClean="0">
              <a:solidFill>
                <a:schemeClr val="tx1"/>
              </a:solidFill>
            </a:rPr>
            <a:t>Bahasa</a:t>
          </a:r>
          <a:r>
            <a:rPr lang="en-US" sz="2000" b="1" dirty="0" smtClean="0">
              <a:solidFill>
                <a:schemeClr val="tx1"/>
              </a:solidFill>
            </a:rPr>
            <a:t> Malaysia </a:t>
          </a:r>
          <a:r>
            <a:rPr lang="en-US" sz="2000" b="1" dirty="0" err="1" smtClean="0">
              <a:solidFill>
                <a:schemeClr val="tx1"/>
              </a:solidFill>
            </a:rPr>
            <a:t>Kertas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Julai</a:t>
          </a:r>
          <a:r>
            <a:rPr lang="en-US" sz="2000" b="1" dirty="0" smtClean="0">
              <a:solidFill>
                <a:schemeClr val="tx1"/>
              </a:solidFill>
            </a:rPr>
            <a:t>;</a:t>
          </a:r>
          <a:endParaRPr lang="en-US" sz="2000" dirty="0">
            <a:solidFill>
              <a:schemeClr val="tx1"/>
            </a:solidFill>
          </a:endParaRPr>
        </a:p>
      </dgm:t>
    </dgm:pt>
    <dgm:pt modelId="{ECBE145C-D73A-4C97-A3AA-438080AB05E6}" type="parTrans" cxnId="{7DB7E3D9-4603-4256-B8C3-1920A170285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7F1AA5D-AE9C-4F6F-9410-205229C7F46A}" type="sibTrans" cxnId="{7DB7E3D9-4603-4256-B8C3-1920A170285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EEAFF74-5734-4FEA-8408-3D5B0850208F}">
      <dgm:prSet custT="1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  <a:alpha val="51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pPr algn="just" rtl="0"/>
          <a:r>
            <a:rPr lang="en-US" sz="2000" dirty="0" smtClean="0">
              <a:solidFill>
                <a:schemeClr val="tx1"/>
              </a:solidFill>
            </a:rPr>
            <a:t>Lulus </a:t>
          </a:r>
          <a:r>
            <a:rPr lang="en-US" sz="2000" dirty="0" err="1" smtClean="0">
              <a:solidFill>
                <a:schemeClr val="tx1"/>
              </a:solidFill>
            </a:rPr>
            <a:t>peperiksaan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Matrikulasi</a:t>
          </a:r>
          <a:r>
            <a:rPr lang="en-US" sz="2000" dirty="0" smtClean="0">
              <a:solidFill>
                <a:schemeClr val="tx1"/>
              </a:solidFill>
            </a:rPr>
            <a:t>/</a:t>
          </a:r>
          <a:r>
            <a:rPr lang="en-US" sz="2000" dirty="0" err="1" smtClean="0">
              <a:solidFill>
                <a:schemeClr val="tx1"/>
              </a:solidFill>
            </a:rPr>
            <a:t>Asasi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Tahun</a:t>
          </a:r>
          <a:r>
            <a:rPr lang="en-US" sz="2000" dirty="0" smtClean="0">
              <a:solidFill>
                <a:schemeClr val="tx1"/>
              </a:solidFill>
            </a:rPr>
            <a:t> 2010 </a:t>
          </a:r>
          <a:r>
            <a:rPr lang="en-US" sz="2000" dirty="0" err="1" smtClean="0">
              <a:solidFill>
                <a:schemeClr val="tx1"/>
              </a:solidFill>
            </a:rPr>
            <a:t>dengan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mendapat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sekurang-kurangnya</a:t>
          </a:r>
          <a:r>
            <a:rPr lang="en-US" sz="2000" b="1" dirty="0" smtClean="0">
              <a:solidFill>
                <a:schemeClr val="tx1"/>
              </a:solidFill>
            </a:rPr>
            <a:t> PNGK 2.00.</a:t>
          </a:r>
          <a:endParaRPr lang="en-US" sz="2000" dirty="0">
            <a:solidFill>
              <a:schemeClr val="tx1"/>
            </a:solidFill>
          </a:endParaRPr>
        </a:p>
      </dgm:t>
    </dgm:pt>
    <dgm:pt modelId="{66835F8F-CB3A-4FC5-A30B-545F7C4D4CED}" type="parTrans" cxnId="{0BE9FB73-7B22-4571-9DB5-DF6EA82222E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348A20F-402D-411E-B621-8856188A2DAB}" type="sibTrans" cxnId="{0BE9FB73-7B22-4571-9DB5-DF6EA82222E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70246DB-835E-43CD-9F2C-B41D25849783}">
      <dgm:prSet custT="1"/>
      <dgm:spPr>
        <a:gradFill flip="none" rotWithShape="0">
          <a:gsLst>
            <a:gs pos="18000">
              <a:schemeClr val="accent2">
                <a:hueOff val="0"/>
                <a:satOff val="0"/>
                <a:lumOff val="0"/>
                <a:tint val="66000"/>
                <a:satMod val="160000"/>
                <a:alpha val="21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algn="just" rtl="0"/>
          <a:r>
            <a:rPr lang="en-US" sz="2000" dirty="0" err="1" smtClean="0">
              <a:solidFill>
                <a:schemeClr val="tx1"/>
              </a:solidFill>
            </a:rPr>
            <a:t>Mendapat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sekurang-kurangnya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Tahap</a:t>
          </a:r>
          <a:r>
            <a:rPr lang="en-US" sz="2000" b="1" dirty="0" smtClean="0">
              <a:solidFill>
                <a:schemeClr val="tx1"/>
              </a:solidFill>
            </a:rPr>
            <a:t> 1 (Band 1) </a:t>
          </a:r>
          <a:r>
            <a:rPr lang="en-US" sz="2000" b="1" dirty="0" err="1" smtClean="0">
              <a:solidFill>
                <a:schemeClr val="tx1"/>
              </a:solidFill>
            </a:rPr>
            <a:t>dalam</a:t>
          </a:r>
          <a:r>
            <a:rPr lang="en-US" sz="2000" b="1" dirty="0" smtClean="0">
              <a:solidFill>
                <a:schemeClr val="tx1"/>
              </a:solidFill>
            </a:rPr>
            <a:t> Malaysian University English Test (MUET)</a:t>
          </a:r>
          <a:r>
            <a:rPr lang="en-US" sz="2000" dirty="0" smtClean="0">
              <a:solidFill>
                <a:schemeClr val="tx1"/>
              </a:solidFill>
            </a:rPr>
            <a:t>. </a:t>
          </a:r>
          <a:endParaRPr lang="en-US" sz="2000" dirty="0">
            <a:solidFill>
              <a:schemeClr val="tx1"/>
            </a:solidFill>
          </a:endParaRPr>
        </a:p>
      </dgm:t>
    </dgm:pt>
    <dgm:pt modelId="{89C5D2DA-6395-49C9-B091-FE52F33C8BF2}" type="parTrans" cxnId="{F446272C-E626-4FA1-B968-E5D40D41782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0F5B2EA-88A3-4E50-8D36-748C5AD7E153}" type="sibTrans" cxnId="{F446272C-E626-4FA1-B968-E5D40D41782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5B98030-CD02-48B3-9CC9-1F2CBEC28C19}" type="pres">
      <dgm:prSet presAssocID="{F95EEB16-32BB-4A61-9AE2-2A35081616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5C58CE-8B8C-4278-A715-5307889BE7A7}" type="pres">
      <dgm:prSet presAssocID="{F70246DB-835E-43CD-9F2C-B41D25849783}" presName="boxAndChildren" presStyleCnt="0"/>
      <dgm:spPr/>
    </dgm:pt>
    <dgm:pt modelId="{FA3B8E83-4929-404D-8FF8-F6A887182BF2}" type="pres">
      <dgm:prSet presAssocID="{F70246DB-835E-43CD-9F2C-B41D25849783}" presName="parentTextBox" presStyleLbl="node1" presStyleIdx="0" presStyleCnt="3"/>
      <dgm:spPr/>
      <dgm:t>
        <a:bodyPr/>
        <a:lstStyle/>
        <a:p>
          <a:endParaRPr lang="en-US"/>
        </a:p>
      </dgm:t>
    </dgm:pt>
    <dgm:pt modelId="{D222689C-5637-49CF-9619-FD10BF805B08}" type="pres">
      <dgm:prSet presAssocID="{F348A20F-402D-411E-B621-8856188A2DAB}" presName="sp" presStyleCnt="0"/>
      <dgm:spPr/>
    </dgm:pt>
    <dgm:pt modelId="{6AC6615E-8C1D-447A-BE5C-FA5C92030940}" type="pres">
      <dgm:prSet presAssocID="{CEEAFF74-5734-4FEA-8408-3D5B0850208F}" presName="arrowAndChildren" presStyleCnt="0"/>
      <dgm:spPr/>
    </dgm:pt>
    <dgm:pt modelId="{EB3C99DF-B15F-4ED7-B888-174A64CDDD31}" type="pres">
      <dgm:prSet presAssocID="{CEEAFF74-5734-4FEA-8408-3D5B0850208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07936E1-CFD7-4E0F-AB82-94B5F1B65A2D}" type="pres">
      <dgm:prSet presAssocID="{97F1AA5D-AE9C-4F6F-9410-205229C7F46A}" presName="sp" presStyleCnt="0"/>
      <dgm:spPr/>
    </dgm:pt>
    <dgm:pt modelId="{2B44C3F3-66E8-4982-9BDE-6E6466BA5757}" type="pres">
      <dgm:prSet presAssocID="{9B2404AC-538F-4025-866A-4A0906067085}" presName="arrowAndChildren" presStyleCnt="0"/>
      <dgm:spPr/>
    </dgm:pt>
    <dgm:pt modelId="{8311242F-E4BC-499C-8021-60DA8F1ACA72}" type="pres">
      <dgm:prSet presAssocID="{9B2404AC-538F-4025-866A-4A0906067085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30DE43A8-AB75-45FC-84DE-2FD253E25FCF}" type="presOf" srcId="{F70246DB-835E-43CD-9F2C-B41D25849783}" destId="{FA3B8E83-4929-404D-8FF8-F6A887182BF2}" srcOrd="0" destOrd="0" presId="urn:microsoft.com/office/officeart/2005/8/layout/process4"/>
    <dgm:cxn modelId="{DC661DD6-8DE2-40EC-B422-39CC4CA357BB}" type="presOf" srcId="{F95EEB16-32BB-4A61-9AE2-2A350816160D}" destId="{55B98030-CD02-48B3-9CC9-1F2CBEC28C19}" srcOrd="0" destOrd="0" presId="urn:microsoft.com/office/officeart/2005/8/layout/process4"/>
    <dgm:cxn modelId="{7DB7E3D9-4603-4256-B8C3-1920A1702850}" srcId="{F95EEB16-32BB-4A61-9AE2-2A350816160D}" destId="{9B2404AC-538F-4025-866A-4A0906067085}" srcOrd="0" destOrd="0" parTransId="{ECBE145C-D73A-4C97-A3AA-438080AB05E6}" sibTransId="{97F1AA5D-AE9C-4F6F-9410-205229C7F46A}"/>
    <dgm:cxn modelId="{79666FEA-2D0F-4477-A356-938A5C6F07D9}" type="presOf" srcId="{9B2404AC-538F-4025-866A-4A0906067085}" destId="{8311242F-E4BC-499C-8021-60DA8F1ACA72}" srcOrd="0" destOrd="0" presId="urn:microsoft.com/office/officeart/2005/8/layout/process4"/>
    <dgm:cxn modelId="{0BE9FB73-7B22-4571-9DB5-DF6EA82222E2}" srcId="{F95EEB16-32BB-4A61-9AE2-2A350816160D}" destId="{CEEAFF74-5734-4FEA-8408-3D5B0850208F}" srcOrd="1" destOrd="0" parTransId="{66835F8F-CB3A-4FC5-A30B-545F7C4D4CED}" sibTransId="{F348A20F-402D-411E-B621-8856188A2DAB}"/>
    <dgm:cxn modelId="{7EA63729-C1D5-4BF4-B182-D36822E2BD53}" type="presOf" srcId="{CEEAFF74-5734-4FEA-8408-3D5B0850208F}" destId="{EB3C99DF-B15F-4ED7-B888-174A64CDDD31}" srcOrd="0" destOrd="0" presId="urn:microsoft.com/office/officeart/2005/8/layout/process4"/>
    <dgm:cxn modelId="{F446272C-E626-4FA1-B968-E5D40D41782E}" srcId="{F95EEB16-32BB-4A61-9AE2-2A350816160D}" destId="{F70246DB-835E-43CD-9F2C-B41D25849783}" srcOrd="2" destOrd="0" parTransId="{89C5D2DA-6395-49C9-B091-FE52F33C8BF2}" sibTransId="{A0F5B2EA-88A3-4E50-8D36-748C5AD7E153}"/>
    <dgm:cxn modelId="{AD903AE7-5C99-448E-9D60-625E68AD1C5D}" type="presParOf" srcId="{55B98030-CD02-48B3-9CC9-1F2CBEC28C19}" destId="{005C58CE-8B8C-4278-A715-5307889BE7A7}" srcOrd="0" destOrd="0" presId="urn:microsoft.com/office/officeart/2005/8/layout/process4"/>
    <dgm:cxn modelId="{8432BAA8-53DB-430E-BF32-38F4344E8E39}" type="presParOf" srcId="{005C58CE-8B8C-4278-A715-5307889BE7A7}" destId="{FA3B8E83-4929-404D-8FF8-F6A887182BF2}" srcOrd="0" destOrd="0" presId="urn:microsoft.com/office/officeart/2005/8/layout/process4"/>
    <dgm:cxn modelId="{A74F1AEB-923C-45DC-A158-591A1F000BB4}" type="presParOf" srcId="{55B98030-CD02-48B3-9CC9-1F2CBEC28C19}" destId="{D222689C-5637-49CF-9619-FD10BF805B08}" srcOrd="1" destOrd="0" presId="urn:microsoft.com/office/officeart/2005/8/layout/process4"/>
    <dgm:cxn modelId="{572A1540-C81A-4B50-9501-F91F061128B8}" type="presParOf" srcId="{55B98030-CD02-48B3-9CC9-1F2CBEC28C19}" destId="{6AC6615E-8C1D-447A-BE5C-FA5C92030940}" srcOrd="2" destOrd="0" presId="urn:microsoft.com/office/officeart/2005/8/layout/process4"/>
    <dgm:cxn modelId="{05689C0D-5C54-40FF-A5E2-AFBD18970927}" type="presParOf" srcId="{6AC6615E-8C1D-447A-BE5C-FA5C92030940}" destId="{EB3C99DF-B15F-4ED7-B888-174A64CDDD31}" srcOrd="0" destOrd="0" presId="urn:microsoft.com/office/officeart/2005/8/layout/process4"/>
    <dgm:cxn modelId="{D5F6055A-A8B8-4F72-BAC8-060E6B55ED5F}" type="presParOf" srcId="{55B98030-CD02-48B3-9CC9-1F2CBEC28C19}" destId="{807936E1-CFD7-4E0F-AB82-94B5F1B65A2D}" srcOrd="3" destOrd="0" presId="urn:microsoft.com/office/officeart/2005/8/layout/process4"/>
    <dgm:cxn modelId="{36A6B25F-BB78-4967-B700-738A3A091AD8}" type="presParOf" srcId="{55B98030-CD02-48B3-9CC9-1F2CBEC28C19}" destId="{2B44C3F3-66E8-4982-9BDE-6E6466BA5757}" srcOrd="4" destOrd="0" presId="urn:microsoft.com/office/officeart/2005/8/layout/process4"/>
    <dgm:cxn modelId="{86BB4289-5834-4DA6-A2B6-130AFCFC33D1}" type="presParOf" srcId="{2B44C3F3-66E8-4982-9BDE-6E6466BA5757}" destId="{8311242F-E4BC-499C-8021-60DA8F1ACA7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5EEB16-32BB-4A61-9AE2-2A350816160D}" type="doc">
      <dgm:prSet loTypeId="urn:microsoft.com/office/officeart/2005/8/layout/process4" loCatId="process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9B2404AC-538F-4025-866A-4A0906067085}">
      <dgm:prSet custT="1"/>
      <dgm:spPr>
        <a:gradFill flip="none" rotWithShape="0">
          <a:gsLst>
            <a:gs pos="29000">
              <a:schemeClr val="accent4">
                <a:hueOff val="0"/>
                <a:satOff val="0"/>
                <a:lumOff val="0"/>
                <a:tint val="66000"/>
                <a:satMod val="160000"/>
                <a:alpha val="37000"/>
              </a:schemeClr>
            </a:gs>
            <a:gs pos="50000">
              <a:schemeClr val="accent4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pPr algn="just" rtl="0"/>
          <a:r>
            <a:rPr lang="en-US" sz="2000" dirty="0" smtClean="0">
              <a:solidFill>
                <a:schemeClr val="tx1"/>
              </a:solidFill>
            </a:rPr>
            <a:t>Lulus </a:t>
          </a:r>
          <a:r>
            <a:rPr lang="en-US" sz="2000" dirty="0" err="1" smtClean="0">
              <a:solidFill>
                <a:schemeClr val="tx1"/>
              </a:solidFill>
            </a:rPr>
            <a:t>Sijil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Pelajaran</a:t>
          </a:r>
          <a:r>
            <a:rPr lang="en-US" sz="2000" dirty="0" smtClean="0">
              <a:solidFill>
                <a:schemeClr val="tx1"/>
              </a:solidFill>
            </a:rPr>
            <a:t> Malaysia (SPM)/</a:t>
          </a:r>
          <a:r>
            <a:rPr lang="en-US" sz="2000" dirty="0" err="1" smtClean="0">
              <a:solidFill>
                <a:schemeClr val="tx1"/>
              </a:solidFill>
            </a:rPr>
            <a:t>Setaraf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dengan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mendapat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kepujian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dalam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mata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pelajaran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Bahasa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Melayu</a:t>
          </a:r>
          <a:r>
            <a:rPr lang="en-US" sz="2000" b="1" dirty="0" smtClean="0">
              <a:solidFill>
                <a:schemeClr val="tx1"/>
              </a:solidFill>
            </a:rPr>
            <a:t>/</a:t>
          </a:r>
          <a:r>
            <a:rPr lang="en-US" sz="2000" b="1" dirty="0" err="1" smtClean="0">
              <a:solidFill>
                <a:schemeClr val="tx1"/>
              </a:solidFill>
            </a:rPr>
            <a:t>Bahasa</a:t>
          </a:r>
          <a:r>
            <a:rPr lang="en-US" sz="2000" b="1" dirty="0" smtClean="0">
              <a:solidFill>
                <a:schemeClr val="tx1"/>
              </a:solidFill>
            </a:rPr>
            <a:t> Malaysia </a:t>
          </a:r>
          <a:r>
            <a:rPr lang="en-US" sz="2000" b="1" dirty="0" err="1" smtClean="0">
              <a:solidFill>
                <a:schemeClr val="tx1"/>
              </a:solidFill>
            </a:rPr>
            <a:t>atau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kepujian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Bahasa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Melayu</a:t>
          </a:r>
          <a:r>
            <a:rPr lang="en-US" sz="2000" b="1" dirty="0" smtClean="0">
              <a:solidFill>
                <a:schemeClr val="tx1"/>
              </a:solidFill>
            </a:rPr>
            <a:t>/</a:t>
          </a:r>
          <a:r>
            <a:rPr lang="en-US" sz="2000" b="1" dirty="0" err="1" smtClean="0">
              <a:solidFill>
                <a:schemeClr val="tx1"/>
              </a:solidFill>
            </a:rPr>
            <a:t>Bahasa</a:t>
          </a:r>
          <a:r>
            <a:rPr lang="en-US" sz="2000" b="1" dirty="0" smtClean="0">
              <a:solidFill>
                <a:schemeClr val="tx1"/>
              </a:solidFill>
            </a:rPr>
            <a:t> Malaysia </a:t>
          </a:r>
          <a:r>
            <a:rPr lang="en-US" sz="2000" b="1" dirty="0" err="1" smtClean="0">
              <a:solidFill>
                <a:schemeClr val="tx1"/>
              </a:solidFill>
            </a:rPr>
            <a:t>Kertas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Julai</a:t>
          </a:r>
          <a:r>
            <a:rPr lang="en-US" sz="2000" b="1" dirty="0" smtClean="0">
              <a:solidFill>
                <a:schemeClr val="tx1"/>
              </a:solidFill>
            </a:rPr>
            <a:t>;</a:t>
          </a:r>
          <a:endParaRPr lang="en-US" sz="2000" dirty="0">
            <a:solidFill>
              <a:schemeClr val="tx1"/>
            </a:solidFill>
          </a:endParaRPr>
        </a:p>
      </dgm:t>
    </dgm:pt>
    <dgm:pt modelId="{ECBE145C-D73A-4C97-A3AA-438080AB05E6}" type="parTrans" cxnId="{7DB7E3D9-4603-4256-B8C3-1920A170285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7F1AA5D-AE9C-4F6F-9410-205229C7F46A}" type="sibTrans" cxnId="{7DB7E3D9-4603-4256-B8C3-1920A170285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EEAFF74-5734-4FEA-8408-3D5B0850208F}">
      <dgm:prSet custT="1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  <a:alpha val="51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pPr algn="just" rtl="0"/>
          <a:r>
            <a:rPr lang="en-US" sz="2000" dirty="0" err="1" smtClean="0">
              <a:solidFill>
                <a:schemeClr val="tx1"/>
              </a:solidFill>
            </a:rPr>
            <a:t>Mendapat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sekurang-kurangnya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Pangkat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Jayyid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dalam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Peperiksaan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Sijil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Tinggi</a:t>
          </a:r>
          <a:r>
            <a:rPr lang="en-US" sz="2000" b="1" dirty="0" smtClean="0">
              <a:solidFill>
                <a:schemeClr val="tx1"/>
              </a:solidFill>
            </a:rPr>
            <a:t> Agama Malaysia (STAM) </a:t>
          </a:r>
          <a:r>
            <a:rPr lang="en-US" sz="2000" b="1" dirty="0" err="1" smtClean="0">
              <a:solidFill>
                <a:schemeClr val="tx1"/>
              </a:solidFill>
            </a:rPr>
            <a:t>Tahun</a:t>
          </a:r>
          <a:r>
            <a:rPr lang="en-US" sz="2000" b="1" dirty="0" smtClean="0">
              <a:solidFill>
                <a:schemeClr val="tx1"/>
              </a:solidFill>
            </a:rPr>
            <a:t> 2010 </a:t>
          </a:r>
          <a:r>
            <a:rPr lang="en-US" sz="2000" b="1" dirty="0" err="1" smtClean="0">
              <a:solidFill>
                <a:schemeClr val="tx1"/>
              </a:solidFill>
            </a:rPr>
            <a:t>dan</a:t>
          </a:r>
          <a:r>
            <a:rPr lang="en-US" sz="2000" b="1" dirty="0" smtClean="0">
              <a:solidFill>
                <a:schemeClr val="tx1"/>
              </a:solidFill>
            </a:rPr>
            <a:t> 2009.</a:t>
          </a:r>
          <a:endParaRPr lang="en-US" sz="2000" dirty="0">
            <a:solidFill>
              <a:schemeClr val="tx1"/>
            </a:solidFill>
          </a:endParaRPr>
        </a:p>
      </dgm:t>
    </dgm:pt>
    <dgm:pt modelId="{66835F8F-CB3A-4FC5-A30B-545F7C4D4CED}" type="parTrans" cxnId="{0BE9FB73-7B22-4571-9DB5-DF6EA82222E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348A20F-402D-411E-B621-8856188A2DAB}" type="sibTrans" cxnId="{0BE9FB73-7B22-4571-9DB5-DF6EA82222E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70246DB-835E-43CD-9F2C-B41D25849783}">
      <dgm:prSet custT="1"/>
      <dgm:spPr>
        <a:gradFill flip="none" rotWithShape="0">
          <a:gsLst>
            <a:gs pos="18000">
              <a:schemeClr val="accent2">
                <a:hueOff val="0"/>
                <a:satOff val="0"/>
                <a:lumOff val="0"/>
                <a:tint val="66000"/>
                <a:satMod val="160000"/>
                <a:alpha val="21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algn="just" rtl="0"/>
          <a:r>
            <a:rPr lang="en-US" sz="2000" dirty="0" err="1" smtClean="0">
              <a:solidFill>
                <a:schemeClr val="tx1"/>
              </a:solidFill>
            </a:rPr>
            <a:t>Mendapat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sekurang-kurangnya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Tahap</a:t>
          </a:r>
          <a:r>
            <a:rPr lang="en-US" sz="2000" b="1" dirty="0" smtClean="0">
              <a:solidFill>
                <a:schemeClr val="tx1"/>
              </a:solidFill>
            </a:rPr>
            <a:t> 1 (Band 1) </a:t>
          </a:r>
          <a:r>
            <a:rPr lang="en-US" sz="2000" b="1" dirty="0" err="1" smtClean="0">
              <a:solidFill>
                <a:schemeClr val="tx1"/>
              </a:solidFill>
            </a:rPr>
            <a:t>dalam</a:t>
          </a:r>
          <a:r>
            <a:rPr lang="en-US" sz="2000" b="1" dirty="0" smtClean="0">
              <a:solidFill>
                <a:schemeClr val="tx1"/>
              </a:solidFill>
            </a:rPr>
            <a:t> Malaysian University English Test (MUET)</a:t>
          </a:r>
          <a:r>
            <a:rPr lang="en-US" sz="2000" dirty="0" smtClean="0">
              <a:solidFill>
                <a:schemeClr val="tx1"/>
              </a:solidFill>
            </a:rPr>
            <a:t>. </a:t>
          </a:r>
          <a:endParaRPr lang="en-US" sz="2000" dirty="0">
            <a:solidFill>
              <a:schemeClr val="tx1"/>
            </a:solidFill>
          </a:endParaRPr>
        </a:p>
      </dgm:t>
    </dgm:pt>
    <dgm:pt modelId="{89C5D2DA-6395-49C9-B091-FE52F33C8BF2}" type="parTrans" cxnId="{F446272C-E626-4FA1-B968-E5D40D41782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0F5B2EA-88A3-4E50-8D36-748C5AD7E153}" type="sibTrans" cxnId="{F446272C-E626-4FA1-B968-E5D40D41782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5B98030-CD02-48B3-9CC9-1F2CBEC28C19}" type="pres">
      <dgm:prSet presAssocID="{F95EEB16-32BB-4A61-9AE2-2A35081616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5C58CE-8B8C-4278-A715-5307889BE7A7}" type="pres">
      <dgm:prSet presAssocID="{F70246DB-835E-43CD-9F2C-B41D25849783}" presName="boxAndChildren" presStyleCnt="0"/>
      <dgm:spPr/>
    </dgm:pt>
    <dgm:pt modelId="{FA3B8E83-4929-404D-8FF8-F6A887182BF2}" type="pres">
      <dgm:prSet presAssocID="{F70246DB-835E-43CD-9F2C-B41D25849783}" presName="parentTextBox" presStyleLbl="node1" presStyleIdx="0" presStyleCnt="3"/>
      <dgm:spPr/>
      <dgm:t>
        <a:bodyPr/>
        <a:lstStyle/>
        <a:p>
          <a:endParaRPr lang="en-US"/>
        </a:p>
      </dgm:t>
    </dgm:pt>
    <dgm:pt modelId="{D222689C-5637-49CF-9619-FD10BF805B08}" type="pres">
      <dgm:prSet presAssocID="{F348A20F-402D-411E-B621-8856188A2DAB}" presName="sp" presStyleCnt="0"/>
      <dgm:spPr/>
    </dgm:pt>
    <dgm:pt modelId="{6AC6615E-8C1D-447A-BE5C-FA5C92030940}" type="pres">
      <dgm:prSet presAssocID="{CEEAFF74-5734-4FEA-8408-3D5B0850208F}" presName="arrowAndChildren" presStyleCnt="0"/>
      <dgm:spPr/>
    </dgm:pt>
    <dgm:pt modelId="{EB3C99DF-B15F-4ED7-B888-174A64CDDD31}" type="pres">
      <dgm:prSet presAssocID="{CEEAFF74-5734-4FEA-8408-3D5B0850208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07936E1-CFD7-4E0F-AB82-94B5F1B65A2D}" type="pres">
      <dgm:prSet presAssocID="{97F1AA5D-AE9C-4F6F-9410-205229C7F46A}" presName="sp" presStyleCnt="0"/>
      <dgm:spPr/>
    </dgm:pt>
    <dgm:pt modelId="{2B44C3F3-66E8-4982-9BDE-6E6466BA5757}" type="pres">
      <dgm:prSet presAssocID="{9B2404AC-538F-4025-866A-4A0906067085}" presName="arrowAndChildren" presStyleCnt="0"/>
      <dgm:spPr/>
    </dgm:pt>
    <dgm:pt modelId="{8311242F-E4BC-499C-8021-60DA8F1ACA72}" type="pres">
      <dgm:prSet presAssocID="{9B2404AC-538F-4025-866A-4A0906067085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0A2B5508-4269-4BF3-A137-6A415196F099}" type="presOf" srcId="{F95EEB16-32BB-4A61-9AE2-2A350816160D}" destId="{55B98030-CD02-48B3-9CC9-1F2CBEC28C19}" srcOrd="0" destOrd="0" presId="urn:microsoft.com/office/officeart/2005/8/layout/process4"/>
    <dgm:cxn modelId="{BA474F42-A0D0-4ECC-87CB-12AB4F8227AE}" type="presOf" srcId="{F70246DB-835E-43CD-9F2C-B41D25849783}" destId="{FA3B8E83-4929-404D-8FF8-F6A887182BF2}" srcOrd="0" destOrd="0" presId="urn:microsoft.com/office/officeart/2005/8/layout/process4"/>
    <dgm:cxn modelId="{7DB7E3D9-4603-4256-B8C3-1920A1702850}" srcId="{F95EEB16-32BB-4A61-9AE2-2A350816160D}" destId="{9B2404AC-538F-4025-866A-4A0906067085}" srcOrd="0" destOrd="0" parTransId="{ECBE145C-D73A-4C97-A3AA-438080AB05E6}" sibTransId="{97F1AA5D-AE9C-4F6F-9410-205229C7F46A}"/>
    <dgm:cxn modelId="{0F83CB8D-1463-4AF5-A982-409AE961CB7C}" type="presOf" srcId="{9B2404AC-538F-4025-866A-4A0906067085}" destId="{8311242F-E4BC-499C-8021-60DA8F1ACA72}" srcOrd="0" destOrd="0" presId="urn:microsoft.com/office/officeart/2005/8/layout/process4"/>
    <dgm:cxn modelId="{AF9FCBC2-9012-40E8-AD4D-43FE80CA9DA3}" type="presOf" srcId="{CEEAFF74-5734-4FEA-8408-3D5B0850208F}" destId="{EB3C99DF-B15F-4ED7-B888-174A64CDDD31}" srcOrd="0" destOrd="0" presId="urn:microsoft.com/office/officeart/2005/8/layout/process4"/>
    <dgm:cxn modelId="{0BE9FB73-7B22-4571-9DB5-DF6EA82222E2}" srcId="{F95EEB16-32BB-4A61-9AE2-2A350816160D}" destId="{CEEAFF74-5734-4FEA-8408-3D5B0850208F}" srcOrd="1" destOrd="0" parTransId="{66835F8F-CB3A-4FC5-A30B-545F7C4D4CED}" sibTransId="{F348A20F-402D-411E-B621-8856188A2DAB}"/>
    <dgm:cxn modelId="{F446272C-E626-4FA1-B968-E5D40D41782E}" srcId="{F95EEB16-32BB-4A61-9AE2-2A350816160D}" destId="{F70246DB-835E-43CD-9F2C-B41D25849783}" srcOrd="2" destOrd="0" parTransId="{89C5D2DA-6395-49C9-B091-FE52F33C8BF2}" sibTransId="{A0F5B2EA-88A3-4E50-8D36-748C5AD7E153}"/>
    <dgm:cxn modelId="{CEB37DD2-E94E-402D-9C17-B02575283446}" type="presParOf" srcId="{55B98030-CD02-48B3-9CC9-1F2CBEC28C19}" destId="{005C58CE-8B8C-4278-A715-5307889BE7A7}" srcOrd="0" destOrd="0" presId="urn:microsoft.com/office/officeart/2005/8/layout/process4"/>
    <dgm:cxn modelId="{3157A0E4-97BE-4C2B-ABCF-8395B51D1BB6}" type="presParOf" srcId="{005C58CE-8B8C-4278-A715-5307889BE7A7}" destId="{FA3B8E83-4929-404D-8FF8-F6A887182BF2}" srcOrd="0" destOrd="0" presId="urn:microsoft.com/office/officeart/2005/8/layout/process4"/>
    <dgm:cxn modelId="{439E63E3-1222-46A8-9350-E62B09C08E9E}" type="presParOf" srcId="{55B98030-CD02-48B3-9CC9-1F2CBEC28C19}" destId="{D222689C-5637-49CF-9619-FD10BF805B08}" srcOrd="1" destOrd="0" presId="urn:microsoft.com/office/officeart/2005/8/layout/process4"/>
    <dgm:cxn modelId="{6BDA0F5F-D259-4370-B9D9-76BD0319E8B3}" type="presParOf" srcId="{55B98030-CD02-48B3-9CC9-1F2CBEC28C19}" destId="{6AC6615E-8C1D-447A-BE5C-FA5C92030940}" srcOrd="2" destOrd="0" presId="urn:microsoft.com/office/officeart/2005/8/layout/process4"/>
    <dgm:cxn modelId="{ED334EC7-7AAB-4E89-8BD3-6B9C05138825}" type="presParOf" srcId="{6AC6615E-8C1D-447A-BE5C-FA5C92030940}" destId="{EB3C99DF-B15F-4ED7-B888-174A64CDDD31}" srcOrd="0" destOrd="0" presId="urn:microsoft.com/office/officeart/2005/8/layout/process4"/>
    <dgm:cxn modelId="{B4C745E1-BB50-4126-85F4-83B569E5B7F4}" type="presParOf" srcId="{55B98030-CD02-48B3-9CC9-1F2CBEC28C19}" destId="{807936E1-CFD7-4E0F-AB82-94B5F1B65A2D}" srcOrd="3" destOrd="0" presId="urn:microsoft.com/office/officeart/2005/8/layout/process4"/>
    <dgm:cxn modelId="{A5DDB39C-9E78-4494-9BD2-2E367FDE9C32}" type="presParOf" srcId="{55B98030-CD02-48B3-9CC9-1F2CBEC28C19}" destId="{2B44C3F3-66E8-4982-9BDE-6E6466BA5757}" srcOrd="4" destOrd="0" presId="urn:microsoft.com/office/officeart/2005/8/layout/process4"/>
    <dgm:cxn modelId="{3ACA70BC-D1B5-478E-A668-C4EDB7526CF3}" type="presParOf" srcId="{2B44C3F3-66E8-4982-9BDE-6E6466BA5757}" destId="{8311242F-E4BC-499C-8021-60DA8F1ACA7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049AA5-4808-415C-9647-B005334C85A0}">
      <dsp:nvSpPr>
        <dsp:cNvPr id="0" name=""/>
        <dsp:cNvSpPr/>
      </dsp:nvSpPr>
      <dsp:spPr>
        <a:xfrm>
          <a:off x="351059" y="0"/>
          <a:ext cx="2178124" cy="22116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>
              <a:latin typeface="+mn-lt"/>
              <a:hlinkClick xmlns:r="http://schemas.openxmlformats.org/officeDocument/2006/relationships" r:id="" action="ppaction://hlinksldjump"/>
            </a:rPr>
            <a:t>Pautan</a:t>
          </a:r>
          <a:endParaRPr lang="en-US" sz="1800" b="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>
              <a:latin typeface="+mn-lt"/>
              <a:hlinkClick xmlns:r="http://schemas.openxmlformats.org/officeDocument/2006/relationships" r:id="" action="ppaction://hlinksldjump"/>
            </a:rPr>
            <a:t>Mengenai</a:t>
          </a:r>
          <a:r>
            <a:rPr lang="en-US" sz="1800" b="0" kern="1200" dirty="0" smtClean="0">
              <a:latin typeface="+mn-lt"/>
              <a:hlinkClick xmlns:r="http://schemas.openxmlformats.org/officeDocument/2006/relationships" r:id="" action="ppaction://hlinksldjump"/>
            </a:rPr>
            <a:t> IPTA</a:t>
          </a:r>
          <a:endParaRPr lang="en-US" sz="1800" b="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>
              <a:latin typeface="+mn-lt"/>
              <a:hlinkClick xmlns:r="http://schemas.openxmlformats.org/officeDocument/2006/relationships" r:id="" action="ppaction://hlinksldjump"/>
            </a:rPr>
            <a:t>Senarai</a:t>
          </a:r>
          <a:r>
            <a:rPr lang="en-US" sz="1800" b="0" kern="1200" dirty="0" smtClean="0">
              <a:latin typeface="+mn-lt"/>
              <a:hlinkClick xmlns:r="http://schemas.openxmlformats.org/officeDocument/2006/relationships" r:id="" action="ppaction://hlinksldjump"/>
            </a:rPr>
            <a:t> Program </a:t>
          </a:r>
          <a:r>
            <a:rPr lang="en-US" sz="1800" b="0" kern="1200" dirty="0" err="1" smtClean="0">
              <a:latin typeface="+mn-lt"/>
              <a:hlinkClick xmlns:r="http://schemas.openxmlformats.org/officeDocument/2006/relationships" r:id="" action="ppaction://hlinksldjump"/>
            </a:rPr>
            <a:t>ditawarkan</a:t>
          </a:r>
          <a:endParaRPr lang="en-US" sz="1800" b="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+mn-lt"/>
              <a:hlinkClick xmlns:r="http://schemas.openxmlformats.org/officeDocument/2006/relationships" r:id="" action="ppaction://hlinksldjump"/>
            </a:rPr>
            <a:t>Syarat </a:t>
          </a:r>
          <a:r>
            <a:rPr lang="en-US" sz="1800" b="0" kern="1200" dirty="0" err="1" smtClean="0">
              <a:latin typeface="+mn-lt"/>
              <a:hlinkClick xmlns:r="http://schemas.openxmlformats.org/officeDocument/2006/relationships" r:id="" action="ppaction://hlinksldjump"/>
            </a:rPr>
            <a:t>Khas</a:t>
          </a:r>
          <a:endParaRPr lang="en-US" sz="1800" b="0" kern="1200" dirty="0">
            <a:latin typeface="+mn-lt"/>
          </a:endParaRPr>
        </a:p>
      </dsp:txBody>
      <dsp:txXfrm>
        <a:off x="351059" y="0"/>
        <a:ext cx="2178124" cy="2211663"/>
      </dsp:txXfrm>
    </dsp:sp>
    <dsp:sp modelId="{C9E50455-3C55-494C-A0E3-768332B0E6FE}">
      <dsp:nvSpPr>
        <dsp:cNvPr id="0" name=""/>
        <dsp:cNvSpPr/>
      </dsp:nvSpPr>
      <dsp:spPr>
        <a:xfrm>
          <a:off x="351059" y="1858364"/>
          <a:ext cx="2178124" cy="6991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+mn-lt"/>
            </a:rPr>
            <a:t>Tatacara</a:t>
          </a:r>
          <a:r>
            <a:rPr lang="en-US" sz="1600" b="1" kern="1200" dirty="0" smtClean="0">
              <a:latin typeface="+mn-lt"/>
            </a:rPr>
            <a:t>              e-</a:t>
          </a:r>
          <a:r>
            <a:rPr lang="en-US" sz="1600" b="1" kern="1200" dirty="0" err="1" smtClean="0">
              <a:latin typeface="+mn-lt"/>
            </a:rPr>
            <a:t>Panduan</a:t>
          </a:r>
          <a:endParaRPr lang="en-US" sz="1600" b="1" kern="1200" dirty="0">
            <a:latin typeface="+mn-lt"/>
          </a:endParaRPr>
        </a:p>
      </dsp:txBody>
      <dsp:txXfrm>
        <a:off x="351059" y="1858364"/>
        <a:ext cx="1533890" cy="699147"/>
      </dsp:txXfrm>
    </dsp:sp>
    <dsp:sp modelId="{5529155A-766B-45E3-A8FA-43CA34DD2A17}">
      <dsp:nvSpPr>
        <dsp:cNvPr id="0" name=""/>
        <dsp:cNvSpPr/>
      </dsp:nvSpPr>
      <dsp:spPr>
        <a:xfrm>
          <a:off x="1946565" y="2033669"/>
          <a:ext cx="762343" cy="7623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4F8E8-332C-4AD2-8D2C-70928346C6B0}">
      <dsp:nvSpPr>
        <dsp:cNvPr id="0" name=""/>
        <dsp:cNvSpPr/>
      </dsp:nvSpPr>
      <dsp:spPr>
        <a:xfrm>
          <a:off x="2897775" y="0"/>
          <a:ext cx="2178124" cy="22116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hlinkClick xmlns:r="http://schemas.openxmlformats.org/officeDocument/2006/relationships" r:id="" action="ppaction://hlinksldjump"/>
            </a:rPr>
            <a:t>SPM/</a:t>
          </a:r>
          <a:r>
            <a:rPr lang="en-US" sz="1800" kern="1200" dirty="0" err="1" smtClean="0">
              <a:latin typeface="+mn-lt"/>
              <a:hlinkClick xmlns:r="http://schemas.openxmlformats.org/officeDocument/2006/relationships" r:id="" action="ppaction://hlinksldjump"/>
            </a:rPr>
            <a:t>Setaraf</a:t>
          </a:r>
          <a:endParaRPr lang="en-US" sz="1800" kern="1200" dirty="0">
            <a:latin typeface="+mn-lt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hlinkClick xmlns:r="http://schemas.openxmlformats.org/officeDocument/2006/relationships" r:id="" action="ppaction://hlinksldjump"/>
            </a:rPr>
            <a:t>TEVT &amp; ILKA</a:t>
          </a:r>
          <a:endParaRPr lang="en-US" sz="1800" kern="1200" dirty="0">
            <a:latin typeface="+mn-lt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hlinkClick xmlns:r="http://schemas.openxmlformats.org/officeDocument/2006/relationships" r:id="" action="ppaction://hlinksldjump"/>
            </a:rPr>
            <a:t>STPM</a:t>
          </a:r>
          <a:endParaRPr lang="en-US" sz="1800" kern="1200" dirty="0">
            <a:latin typeface="+mn-lt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hlinkClick xmlns:r="http://schemas.openxmlformats.org/officeDocument/2006/relationships" r:id="" action="ppaction://hlinksldjump"/>
            </a:rPr>
            <a:t>Matrik</a:t>
          </a:r>
          <a:endParaRPr lang="en-US" sz="1800" kern="1200" dirty="0">
            <a:latin typeface="+mn-lt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hlinkClick xmlns:r="http://schemas.openxmlformats.org/officeDocument/2006/relationships" r:id="" action="ppaction://hlinksldjump"/>
            </a:rPr>
            <a:t>STAM</a:t>
          </a:r>
          <a:endParaRPr lang="en-US" sz="1800" kern="1200" dirty="0">
            <a:latin typeface="+mn-lt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hlinkClick xmlns:r="http://schemas.openxmlformats.org/officeDocument/2006/relationships" r:id="" action="ppaction://hlinksldjump"/>
            </a:rPr>
            <a:t>Syarat Am Program </a:t>
          </a:r>
          <a:r>
            <a:rPr lang="en-US" sz="1800" kern="1200" dirty="0" err="1" smtClean="0">
              <a:latin typeface="+mn-lt"/>
              <a:hlinkClick xmlns:r="http://schemas.openxmlformats.org/officeDocument/2006/relationships" r:id="" action="ppaction://hlinksldjump"/>
            </a:rPr>
            <a:t>Pendidikan</a:t>
          </a:r>
          <a:endParaRPr lang="en-US" sz="1800" kern="1200" dirty="0">
            <a:latin typeface="+mn-lt"/>
          </a:endParaRPr>
        </a:p>
      </dsp:txBody>
      <dsp:txXfrm>
        <a:off x="2897775" y="0"/>
        <a:ext cx="2178124" cy="2211663"/>
      </dsp:txXfrm>
    </dsp:sp>
    <dsp:sp modelId="{44790C82-1906-439A-BAB1-590687DC9A68}">
      <dsp:nvSpPr>
        <dsp:cNvPr id="0" name=""/>
        <dsp:cNvSpPr/>
      </dsp:nvSpPr>
      <dsp:spPr>
        <a:xfrm>
          <a:off x="2897775" y="2209797"/>
          <a:ext cx="2178124" cy="699147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Syarat Am Program </a:t>
          </a:r>
          <a:r>
            <a:rPr lang="en-US" sz="1600" b="1" kern="1200" dirty="0" err="1" smtClean="0">
              <a:latin typeface="+mn-lt"/>
            </a:rPr>
            <a:t>Pengajian</a:t>
          </a:r>
          <a:endParaRPr lang="en-US" sz="1600" b="1" kern="1200" dirty="0">
            <a:latin typeface="+mn-lt"/>
          </a:endParaRPr>
        </a:p>
      </dsp:txBody>
      <dsp:txXfrm>
        <a:off x="2897775" y="2209797"/>
        <a:ext cx="1533890" cy="699147"/>
      </dsp:txXfrm>
    </dsp:sp>
    <dsp:sp modelId="{112D8CBC-FA00-4B9C-89CC-0D4137060F8C}">
      <dsp:nvSpPr>
        <dsp:cNvPr id="0" name=""/>
        <dsp:cNvSpPr/>
      </dsp:nvSpPr>
      <dsp:spPr>
        <a:xfrm>
          <a:off x="4493281" y="2385102"/>
          <a:ext cx="762343" cy="7623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0D8D6-4359-47E9-84BE-27C6CD81B248}">
      <dsp:nvSpPr>
        <dsp:cNvPr id="0" name=""/>
        <dsp:cNvSpPr/>
      </dsp:nvSpPr>
      <dsp:spPr>
        <a:xfrm>
          <a:off x="5444490" y="0"/>
          <a:ext cx="2178124" cy="22116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hlinkClick xmlns:r="http://schemas.openxmlformats.org/officeDocument/2006/relationships" r:id="" action="ppaction://hlinksldjump"/>
            </a:rPr>
            <a:t>SPM/</a:t>
          </a:r>
          <a:r>
            <a:rPr lang="en-US" sz="1800" kern="1200" dirty="0" err="1" smtClean="0">
              <a:latin typeface="+mn-lt"/>
              <a:hlinkClick xmlns:r="http://schemas.openxmlformats.org/officeDocument/2006/relationships" r:id="" action="ppaction://hlinksldjump"/>
            </a:rPr>
            <a:t>Setaraf</a:t>
          </a:r>
          <a:endParaRPr lang="en-US" sz="180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hlinkClick xmlns:r="http://schemas.openxmlformats.org/officeDocument/2006/relationships" r:id="" action="ppaction://hlinksldjump"/>
            </a:rPr>
            <a:t>TEVT &amp; ILKA</a:t>
          </a:r>
          <a:endParaRPr lang="en-US" sz="180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hlinkClick xmlns:r="http://schemas.openxmlformats.org/officeDocument/2006/relationships" r:id="" action="ppaction://hlinksldjump"/>
            </a:rPr>
            <a:t>STPM</a:t>
          </a:r>
          <a:endParaRPr lang="en-US" sz="180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hlinkClick xmlns:r="http://schemas.openxmlformats.org/officeDocument/2006/relationships" r:id="" action="ppaction://hlinksldjump"/>
            </a:rPr>
            <a:t>Matrik</a:t>
          </a:r>
          <a:endParaRPr lang="en-US" sz="180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hlinkClick xmlns:r="http://schemas.openxmlformats.org/officeDocument/2006/relationships" r:id="" action="ppaction://hlinksldjump"/>
            </a:rPr>
            <a:t>STAM</a:t>
          </a:r>
          <a:endParaRPr lang="en-US" sz="1800" kern="1200" dirty="0">
            <a:latin typeface="+mn-lt"/>
          </a:endParaRPr>
        </a:p>
      </dsp:txBody>
      <dsp:txXfrm>
        <a:off x="5444490" y="0"/>
        <a:ext cx="2178124" cy="2211663"/>
      </dsp:txXfrm>
    </dsp:sp>
    <dsp:sp modelId="{038EDB8B-0DAD-473E-B199-8AA12B04C2A1}">
      <dsp:nvSpPr>
        <dsp:cNvPr id="0" name=""/>
        <dsp:cNvSpPr/>
      </dsp:nvSpPr>
      <dsp:spPr>
        <a:xfrm>
          <a:off x="5444490" y="1858364"/>
          <a:ext cx="2178124" cy="699147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+mn-lt"/>
            </a:rPr>
            <a:t>Cth</a:t>
          </a:r>
          <a:r>
            <a:rPr lang="en-US" sz="1600" b="1" kern="1200" dirty="0" smtClean="0">
              <a:latin typeface="+mn-lt"/>
            </a:rPr>
            <a:t> Syarat </a:t>
          </a:r>
          <a:r>
            <a:rPr lang="en-US" sz="1600" b="1" kern="1200" dirty="0" err="1" smtClean="0">
              <a:latin typeface="+mn-lt"/>
            </a:rPr>
            <a:t>Khas</a:t>
          </a:r>
          <a:r>
            <a:rPr lang="en-US" sz="1600" b="1" kern="1200" dirty="0" smtClean="0">
              <a:latin typeface="+mn-lt"/>
            </a:rPr>
            <a:t> Program </a:t>
          </a:r>
          <a:r>
            <a:rPr lang="en-US" sz="1600" b="1" kern="1200" dirty="0" err="1" smtClean="0">
              <a:latin typeface="+mn-lt"/>
            </a:rPr>
            <a:t>Pengajian</a:t>
          </a:r>
          <a:endParaRPr lang="en-US" sz="1600" b="1" kern="1200" dirty="0">
            <a:latin typeface="+mn-lt"/>
          </a:endParaRPr>
        </a:p>
      </dsp:txBody>
      <dsp:txXfrm>
        <a:off x="5444490" y="1858364"/>
        <a:ext cx="1533890" cy="699147"/>
      </dsp:txXfrm>
    </dsp:sp>
    <dsp:sp modelId="{442C95E6-79B9-4CB2-8595-030001507F58}">
      <dsp:nvSpPr>
        <dsp:cNvPr id="0" name=""/>
        <dsp:cNvSpPr/>
      </dsp:nvSpPr>
      <dsp:spPr>
        <a:xfrm>
          <a:off x="7039997" y="2033669"/>
          <a:ext cx="762343" cy="7623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B3E2D-BF5E-42AF-A8A5-0646429D25C3}">
      <dsp:nvSpPr>
        <dsp:cNvPr id="0" name=""/>
        <dsp:cNvSpPr/>
      </dsp:nvSpPr>
      <dsp:spPr>
        <a:xfrm>
          <a:off x="2897775" y="3309741"/>
          <a:ext cx="2178124" cy="10928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hlinkClick xmlns:r="http://schemas.openxmlformats.org/officeDocument/2006/relationships" r:id="" action="ppaction://hlinksldjump"/>
            </a:rPr>
            <a:t>SPM/</a:t>
          </a:r>
          <a:r>
            <a:rPr lang="en-US" sz="1800" kern="1200" dirty="0" err="1" smtClean="0">
              <a:latin typeface="+mn-lt"/>
              <a:hlinkClick xmlns:r="http://schemas.openxmlformats.org/officeDocument/2006/relationships" r:id="" action="ppaction://hlinksldjump"/>
            </a:rPr>
            <a:t>Setaraf</a:t>
          </a:r>
          <a:endParaRPr lang="en-US" sz="180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hlinkClick xmlns:r="http://schemas.openxmlformats.org/officeDocument/2006/relationships" r:id="" action="ppaction://hlinksldjump"/>
            </a:rPr>
            <a:t>STPM/</a:t>
          </a:r>
          <a:r>
            <a:rPr lang="en-US" sz="1800" kern="1200" dirty="0" err="1" smtClean="0">
              <a:latin typeface="+mn-lt"/>
              <a:hlinkClick xmlns:r="http://schemas.openxmlformats.org/officeDocument/2006/relationships" r:id="" action="ppaction://hlinksldjump"/>
            </a:rPr>
            <a:t>Matrik</a:t>
          </a:r>
          <a:endParaRPr lang="en-US" sz="1800" kern="1200" dirty="0"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hlinkClick xmlns:r="http://schemas.openxmlformats.org/officeDocument/2006/relationships" r:id="" action="ppaction://hlinksldjump"/>
            </a:rPr>
            <a:t>STAM</a:t>
          </a:r>
          <a:endParaRPr lang="en-US" sz="1800" kern="1200" dirty="0">
            <a:latin typeface="+mn-lt"/>
          </a:endParaRPr>
        </a:p>
      </dsp:txBody>
      <dsp:txXfrm>
        <a:off x="2897775" y="3309741"/>
        <a:ext cx="2178124" cy="1092864"/>
      </dsp:txXfrm>
    </dsp:sp>
    <dsp:sp modelId="{2477D79F-8364-4D26-8469-B9B7320E9097}">
      <dsp:nvSpPr>
        <dsp:cNvPr id="0" name=""/>
        <dsp:cNvSpPr/>
      </dsp:nvSpPr>
      <dsp:spPr>
        <a:xfrm>
          <a:off x="2897775" y="4390032"/>
          <a:ext cx="2178124" cy="69914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+mn-lt"/>
            </a:rPr>
            <a:t>Nilai</a:t>
          </a:r>
          <a:r>
            <a:rPr lang="en-US" sz="1600" b="1" kern="1200" dirty="0" smtClean="0">
              <a:latin typeface="+mn-lt"/>
            </a:rPr>
            <a:t> </a:t>
          </a:r>
          <a:r>
            <a:rPr lang="en-US" sz="1600" b="1" kern="1200" dirty="0" err="1" smtClean="0">
              <a:latin typeface="+mn-lt"/>
            </a:rPr>
            <a:t>Gred</a:t>
          </a:r>
          <a:r>
            <a:rPr lang="en-US" sz="1600" b="1" kern="1200" dirty="0" smtClean="0">
              <a:latin typeface="+mn-lt"/>
            </a:rPr>
            <a:t> MP</a:t>
          </a:r>
          <a:endParaRPr lang="en-US" sz="1600" b="1" kern="1200" dirty="0">
            <a:latin typeface="+mn-lt"/>
          </a:endParaRPr>
        </a:p>
      </dsp:txBody>
      <dsp:txXfrm>
        <a:off x="2897775" y="4390032"/>
        <a:ext cx="1533890" cy="699147"/>
      </dsp:txXfrm>
    </dsp:sp>
    <dsp:sp modelId="{0562AA94-111E-4A89-8699-2EEF9EE04EC6}">
      <dsp:nvSpPr>
        <dsp:cNvPr id="0" name=""/>
        <dsp:cNvSpPr/>
      </dsp:nvSpPr>
      <dsp:spPr>
        <a:xfrm>
          <a:off x="4493281" y="4501094"/>
          <a:ext cx="762343" cy="76234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22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42.wmf"/><Relationship Id="rId1" Type="http://schemas.openxmlformats.org/officeDocument/2006/relationships/image" Target="../media/image35.wmf"/><Relationship Id="rId5" Type="http://schemas.openxmlformats.org/officeDocument/2006/relationships/image" Target="../media/image23.wmf"/><Relationship Id="rId4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9961A-AF2E-43AA-9BC2-E22188A6C2F3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55F90-EE9A-49A8-8B8A-FABDB9C17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69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A8AA5-5A44-43F5-AA86-663D8CE8ED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7FB2-F90A-45F2-9D99-6BC2A5751D06}" type="datetimeFigureOut">
              <a:rPr lang="en-US" smtClean="0"/>
              <a:pPr/>
              <a:t>4/2/2011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4F6D8-8CC9-4B81-98E0-60005651BA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slide" Target="slide10.xml"/><Relationship Id="rId18" Type="http://schemas.openxmlformats.org/officeDocument/2006/relationships/slide" Target="slide18.xml"/><Relationship Id="rId3" Type="http://schemas.openxmlformats.org/officeDocument/2006/relationships/control" Target="../activeX/activeX9.xml"/><Relationship Id="rId7" Type="http://schemas.openxmlformats.org/officeDocument/2006/relationships/slideLayout" Target="../slideLayouts/slideLayout1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" Type="http://schemas.openxmlformats.org/officeDocument/2006/relationships/control" Target="../activeX/activeX8.xml"/><Relationship Id="rId16" Type="http://schemas.openxmlformats.org/officeDocument/2006/relationships/hyperlink" Target="http://localhost/emas_2011/v2009.01/index_kod.php?pagefunc=kodByTduga" TargetMode="External"/><Relationship Id="rId20" Type="http://schemas.openxmlformats.org/officeDocument/2006/relationships/image" Target="../media/image11.jpeg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12.xml"/><Relationship Id="rId11" Type="http://schemas.openxmlformats.org/officeDocument/2006/relationships/image" Target="../media/image15.png"/><Relationship Id="rId5" Type="http://schemas.openxmlformats.org/officeDocument/2006/relationships/control" Target="../activeX/activeX11.xml"/><Relationship Id="rId15" Type="http://schemas.openxmlformats.org/officeDocument/2006/relationships/slide" Target="slide14.xml"/><Relationship Id="rId10" Type="http://schemas.openxmlformats.org/officeDocument/2006/relationships/image" Target="../media/image5.jpeg"/><Relationship Id="rId19" Type="http://schemas.openxmlformats.org/officeDocument/2006/relationships/slide" Target="slide2.xml"/><Relationship Id="rId4" Type="http://schemas.openxmlformats.org/officeDocument/2006/relationships/control" Target="../activeX/activeX10.xml"/><Relationship Id="rId9" Type="http://schemas.openxmlformats.org/officeDocument/2006/relationships/image" Target="../media/image4.jpeg"/><Relationship Id="rId1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14.xml"/><Relationship Id="rId18" Type="http://schemas.openxmlformats.org/officeDocument/2006/relationships/image" Target="../media/image11.jpeg"/><Relationship Id="rId3" Type="http://schemas.openxmlformats.org/officeDocument/2006/relationships/control" Target="../activeX/activeX14.xml"/><Relationship Id="rId7" Type="http://schemas.openxmlformats.org/officeDocument/2006/relationships/image" Target="../media/image1.jpeg"/><Relationship Id="rId12" Type="http://schemas.openxmlformats.org/officeDocument/2006/relationships/slide" Target="slide12.xml"/><Relationship Id="rId17" Type="http://schemas.openxmlformats.org/officeDocument/2006/relationships/slide" Target="slide2.xml"/><Relationship Id="rId2" Type="http://schemas.openxmlformats.org/officeDocument/2006/relationships/control" Target="../activeX/activeX13.xml"/><Relationship Id="rId16" Type="http://schemas.openxmlformats.org/officeDocument/2006/relationships/slide" Target="slide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11" Type="http://schemas.openxmlformats.org/officeDocument/2006/relationships/slide" Target="slide10.xml"/><Relationship Id="rId5" Type="http://schemas.openxmlformats.org/officeDocument/2006/relationships/slideLayout" Target="../slideLayouts/slideLayout1.xml"/><Relationship Id="rId15" Type="http://schemas.openxmlformats.org/officeDocument/2006/relationships/slide" Target="slide16.xml"/><Relationship Id="rId10" Type="http://schemas.openxmlformats.org/officeDocument/2006/relationships/slide" Target="slide6.xml"/><Relationship Id="rId4" Type="http://schemas.openxmlformats.org/officeDocument/2006/relationships/control" Target="../activeX/activeX15.xml"/><Relationship Id="rId9" Type="http://schemas.openxmlformats.org/officeDocument/2006/relationships/image" Target="../media/image5.jpeg"/><Relationship Id="rId14" Type="http://schemas.openxmlformats.org/officeDocument/2006/relationships/hyperlink" Target="http://localhost/emas_2011/v2009.01/index_kod.php?pagefunc=kodByTdug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localhost/emas_2011/v2009.01/index_kod.php?pagefunc=kodByTduga" TargetMode="External"/><Relationship Id="rId3" Type="http://schemas.openxmlformats.org/officeDocument/2006/relationships/control" Target="../activeX/activeX17.xml"/><Relationship Id="rId7" Type="http://schemas.openxmlformats.org/officeDocument/2006/relationships/image" Target="../media/image5.jpeg"/><Relationship Id="rId12" Type="http://schemas.openxmlformats.org/officeDocument/2006/relationships/slide" Target="slide14.xml"/><Relationship Id="rId17" Type="http://schemas.openxmlformats.org/officeDocument/2006/relationships/image" Target="../media/image11.jpeg"/><Relationship Id="rId2" Type="http://schemas.openxmlformats.org/officeDocument/2006/relationships/control" Target="../activeX/activeX16.xml"/><Relationship Id="rId16" Type="http://schemas.openxmlformats.org/officeDocument/2006/relationships/slide" Target="slide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eg"/><Relationship Id="rId11" Type="http://schemas.openxmlformats.org/officeDocument/2006/relationships/slide" Target="slide12.xml"/><Relationship Id="rId5" Type="http://schemas.openxmlformats.org/officeDocument/2006/relationships/image" Target="../media/image1.jpeg"/><Relationship Id="rId15" Type="http://schemas.openxmlformats.org/officeDocument/2006/relationships/slide" Target="slide18.xml"/><Relationship Id="rId10" Type="http://schemas.openxmlformats.org/officeDocument/2006/relationships/slide" Target="slide10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.xml"/><Relationship Id="rId1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14.xml"/><Relationship Id="rId18" Type="http://schemas.openxmlformats.org/officeDocument/2006/relationships/image" Target="../media/image11.jpeg"/><Relationship Id="rId3" Type="http://schemas.openxmlformats.org/officeDocument/2006/relationships/control" Target="../activeX/activeX19.xml"/><Relationship Id="rId7" Type="http://schemas.openxmlformats.org/officeDocument/2006/relationships/image" Target="../media/image4.jpeg"/><Relationship Id="rId12" Type="http://schemas.openxmlformats.org/officeDocument/2006/relationships/slide" Target="slide12.xml"/><Relationship Id="rId17" Type="http://schemas.openxmlformats.org/officeDocument/2006/relationships/slide" Target="slide2.xml"/><Relationship Id="rId2" Type="http://schemas.openxmlformats.org/officeDocument/2006/relationships/control" Target="../activeX/activeX18.xml"/><Relationship Id="rId16" Type="http://schemas.openxmlformats.org/officeDocument/2006/relationships/slide" Target="slide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jpeg"/><Relationship Id="rId11" Type="http://schemas.openxmlformats.org/officeDocument/2006/relationships/slide" Target="slide10.xml"/><Relationship Id="rId5" Type="http://schemas.openxmlformats.org/officeDocument/2006/relationships/slideLayout" Target="../slideLayouts/slideLayout1.xml"/><Relationship Id="rId15" Type="http://schemas.openxmlformats.org/officeDocument/2006/relationships/slide" Target="slide16.xml"/><Relationship Id="rId10" Type="http://schemas.openxmlformats.org/officeDocument/2006/relationships/slide" Target="slide6.xml"/><Relationship Id="rId4" Type="http://schemas.openxmlformats.org/officeDocument/2006/relationships/control" Target="../activeX/activeX20.xml"/><Relationship Id="rId9" Type="http://schemas.openxmlformats.org/officeDocument/2006/relationships/image" Target="../media/image15.png"/><Relationship Id="rId14" Type="http://schemas.openxmlformats.org/officeDocument/2006/relationships/hyperlink" Target="http://localhost/emas_2011/v2009.01/index_kod.php?pagefunc=kodByTdug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ontrol" Target="../activeX/activeX22.xml"/><Relationship Id="rId7" Type="http://schemas.openxmlformats.org/officeDocument/2006/relationships/image" Target="../media/image5.jpeg"/><Relationship Id="rId2" Type="http://schemas.openxmlformats.org/officeDocument/2006/relationships/control" Target="../activeX/activeX2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1.xm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jpeg"/><Relationship Id="rId7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microsoft.com/office/2007/relationships/diagramDrawing" Target="../diagrams/drawing1.xml"/><Relationship Id="rId5" Type="http://schemas.openxmlformats.org/officeDocument/2006/relationships/image" Target="../media/image5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slide" Target="slide20.xml"/><Relationship Id="rId3" Type="http://schemas.openxmlformats.org/officeDocument/2006/relationships/control" Target="../activeX/activeX24.xml"/><Relationship Id="rId7" Type="http://schemas.openxmlformats.org/officeDocument/2006/relationships/slideLayout" Target="../slideLayouts/slideLayout1.xml"/><Relationship Id="rId12" Type="http://schemas.openxmlformats.org/officeDocument/2006/relationships/slide" Target="slide6.xml"/><Relationship Id="rId17" Type="http://schemas.openxmlformats.org/officeDocument/2006/relationships/image" Target="../media/image11.jpeg"/><Relationship Id="rId2" Type="http://schemas.openxmlformats.org/officeDocument/2006/relationships/control" Target="../activeX/activeX23.xml"/><Relationship Id="rId16" Type="http://schemas.openxmlformats.org/officeDocument/2006/relationships/slide" Target="slide2.xml"/><Relationship Id="rId1" Type="http://schemas.openxmlformats.org/officeDocument/2006/relationships/vmlDrawing" Target="../drawings/vmlDrawing10.vml"/><Relationship Id="rId6" Type="http://schemas.openxmlformats.org/officeDocument/2006/relationships/control" Target="../activeX/activeX27.xml"/><Relationship Id="rId11" Type="http://schemas.openxmlformats.org/officeDocument/2006/relationships/image" Target="../media/image15.png"/><Relationship Id="rId5" Type="http://schemas.openxmlformats.org/officeDocument/2006/relationships/control" Target="../activeX/activeX26.xml"/><Relationship Id="rId15" Type="http://schemas.openxmlformats.org/officeDocument/2006/relationships/slide" Target="slide24.xml"/><Relationship Id="rId10" Type="http://schemas.openxmlformats.org/officeDocument/2006/relationships/image" Target="../media/image5.jpeg"/><Relationship Id="rId4" Type="http://schemas.openxmlformats.org/officeDocument/2006/relationships/control" Target="../activeX/activeX25.xml"/><Relationship Id="rId9" Type="http://schemas.openxmlformats.org/officeDocument/2006/relationships/image" Target="../media/image4.jpeg"/><Relationship Id="rId1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24.xml"/><Relationship Id="rId3" Type="http://schemas.openxmlformats.org/officeDocument/2006/relationships/control" Target="../activeX/activeX29.xml"/><Relationship Id="rId7" Type="http://schemas.openxmlformats.org/officeDocument/2006/relationships/image" Target="../media/image4.jpeg"/><Relationship Id="rId12" Type="http://schemas.openxmlformats.org/officeDocument/2006/relationships/slide" Target="slide22.xml"/><Relationship Id="rId2" Type="http://schemas.openxmlformats.org/officeDocument/2006/relationships/control" Target="../activeX/activeX2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jpeg"/><Relationship Id="rId11" Type="http://schemas.openxmlformats.org/officeDocument/2006/relationships/slide" Target="slide20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1.jpeg"/><Relationship Id="rId10" Type="http://schemas.openxmlformats.org/officeDocument/2006/relationships/slide" Target="slide6.xml"/><Relationship Id="rId4" Type="http://schemas.openxmlformats.org/officeDocument/2006/relationships/control" Target="../activeX/activeX30.xml"/><Relationship Id="rId9" Type="http://schemas.openxmlformats.org/officeDocument/2006/relationships/image" Target="../media/image15.png"/><Relationship Id="rId1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slide" Target="slide20.xml"/><Relationship Id="rId3" Type="http://schemas.openxmlformats.org/officeDocument/2006/relationships/control" Target="../activeX/activeX32.xml"/><Relationship Id="rId7" Type="http://schemas.openxmlformats.org/officeDocument/2006/relationships/slideLayout" Target="../slideLayouts/slideLayout1.xml"/><Relationship Id="rId12" Type="http://schemas.openxmlformats.org/officeDocument/2006/relationships/slide" Target="slide6.xml"/><Relationship Id="rId17" Type="http://schemas.openxmlformats.org/officeDocument/2006/relationships/image" Target="../media/image11.jpeg"/><Relationship Id="rId2" Type="http://schemas.openxmlformats.org/officeDocument/2006/relationships/control" Target="../activeX/activeX31.xml"/><Relationship Id="rId16" Type="http://schemas.openxmlformats.org/officeDocument/2006/relationships/slide" Target="slide2.xml"/><Relationship Id="rId1" Type="http://schemas.openxmlformats.org/officeDocument/2006/relationships/vmlDrawing" Target="../drawings/vmlDrawing12.vml"/><Relationship Id="rId6" Type="http://schemas.openxmlformats.org/officeDocument/2006/relationships/control" Target="../activeX/activeX35.xml"/><Relationship Id="rId11" Type="http://schemas.openxmlformats.org/officeDocument/2006/relationships/image" Target="../media/image15.png"/><Relationship Id="rId5" Type="http://schemas.openxmlformats.org/officeDocument/2006/relationships/control" Target="../activeX/activeX34.xml"/><Relationship Id="rId15" Type="http://schemas.openxmlformats.org/officeDocument/2006/relationships/slide" Target="slide24.xml"/><Relationship Id="rId10" Type="http://schemas.openxmlformats.org/officeDocument/2006/relationships/image" Target="../media/image5.jpeg"/><Relationship Id="rId4" Type="http://schemas.openxmlformats.org/officeDocument/2006/relationships/control" Target="../activeX/activeX33.xml"/><Relationship Id="rId9" Type="http://schemas.openxmlformats.org/officeDocument/2006/relationships/image" Target="../media/image4.jpeg"/><Relationship Id="rId1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slide" Target="slide2.xml"/><Relationship Id="rId5" Type="http://schemas.openxmlformats.org/officeDocument/2006/relationships/image" Target="../media/image5.jpeg"/><Relationship Id="rId10" Type="http://schemas.microsoft.com/office/2007/relationships/diagramDrawing" Target="../diagrams/drawing2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slide" Target="slide2.xml"/><Relationship Id="rId5" Type="http://schemas.openxmlformats.org/officeDocument/2006/relationships/image" Target="../media/image5.jpeg"/><Relationship Id="rId10" Type="http://schemas.microsoft.com/office/2007/relationships/diagramDrawing" Target="../diagrams/drawing3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4.xml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11" Type="http://schemas.openxmlformats.org/officeDocument/2006/relationships/slide" Target="slide2.xml"/><Relationship Id="rId5" Type="http://schemas.openxmlformats.org/officeDocument/2006/relationships/image" Target="../media/image5.jpeg"/><Relationship Id="rId10" Type="http://schemas.microsoft.com/office/2007/relationships/diagramDrawing" Target="../diagrams/drawing4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5.xml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11" Type="http://schemas.openxmlformats.org/officeDocument/2006/relationships/slide" Target="slide2.xml"/><Relationship Id="rId5" Type="http://schemas.openxmlformats.org/officeDocument/2006/relationships/image" Target="../media/image5.jpeg"/><Relationship Id="rId10" Type="http://schemas.microsoft.com/office/2007/relationships/diagramDrawing" Target="../diagrams/drawing5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6.xml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11" Type="http://schemas.openxmlformats.org/officeDocument/2006/relationships/slide" Target="slide2.xml"/><Relationship Id="rId5" Type="http://schemas.openxmlformats.org/officeDocument/2006/relationships/image" Target="../media/image5.jpeg"/><Relationship Id="rId10" Type="http://schemas.microsoft.com/office/2007/relationships/diagramDrawing" Target="../diagrams/drawing6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7.xml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11" Type="http://schemas.openxmlformats.org/officeDocument/2006/relationships/slide" Target="slide2.xml"/><Relationship Id="rId5" Type="http://schemas.openxmlformats.org/officeDocument/2006/relationships/image" Target="../media/image5.jpeg"/><Relationship Id="rId10" Type="http://schemas.microsoft.com/office/2007/relationships/diagramDrawing" Target="../diagrams/drawing7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ontrol" Target="../activeX/activeX2.xml"/><Relationship Id="rId7" Type="http://schemas.openxmlformats.org/officeDocument/2006/relationships/image" Target="../media/image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1.xml"/><Relationship Id="rId9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1.jpeg"/><Relationship Id="rId4" Type="http://schemas.openxmlformats.org/officeDocument/2006/relationships/image" Target="../media/image1.jpe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control" Target="../activeX/activeX5.xml"/><Relationship Id="rId7" Type="http://schemas.openxmlformats.org/officeDocument/2006/relationships/slide" Target="slide6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ontrol" Target="../activeX/activeX7.xml"/><Relationship Id="rId7" Type="http://schemas.openxmlformats.org/officeDocument/2006/relationships/image" Target="../media/image1.jpeg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1.xml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om msk u.bmp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 rot="20999899">
            <a:off x="228600" y="1335418"/>
            <a:ext cx="8769823" cy="4227182"/>
          </a:xfrm>
          <a:prstGeom prst="rect">
            <a:avLst/>
          </a:prstGeom>
        </p:spPr>
      </p:pic>
      <p:pic>
        <p:nvPicPr>
          <p:cNvPr id="34" name="Picture 33" descr="logo k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18570"/>
            <a:ext cx="1371600" cy="14292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57400" y="2099608"/>
            <a:ext cx="5257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28575" cmpd="sng">
                  <a:solidFill>
                    <a:schemeClr val="tx1"/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BENGKEL </a:t>
            </a:r>
          </a:p>
          <a:p>
            <a:pPr algn="ctr"/>
            <a:r>
              <a:rPr lang="en-US" sz="7200" dirty="0" smtClean="0">
                <a:ln w="28575" cmpd="sng">
                  <a:solidFill>
                    <a:schemeClr val="tx1"/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e-PANDUAN</a:t>
            </a:r>
            <a:endParaRPr lang="en-US" sz="7200" dirty="0">
              <a:ln w="28575" cmpd="sng">
                <a:solidFill>
                  <a:schemeClr val="tx1"/>
                </a:solidFill>
                <a:prstDash val="solid"/>
              </a:ln>
              <a:blipFill>
                <a:blip r:embed="rId5"/>
                <a:stretch>
                  <a:fillRect/>
                </a:stretch>
              </a:blip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934200" y="76200"/>
            <a:ext cx="2057400" cy="919892"/>
            <a:chOff x="0" y="5938108"/>
            <a:chExt cx="2057400" cy="919892"/>
          </a:xfrm>
        </p:grpSpPr>
        <p:pic>
          <p:nvPicPr>
            <p:cNvPr id="19" name="Picture 18" descr="1 msia.jpg"/>
            <p:cNvPicPr>
              <a:picLocks noChangeAspect="1"/>
            </p:cNvPicPr>
            <p:nvPr/>
          </p:nvPicPr>
          <p:blipFill>
            <a:blip r:embed="rId6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20" name="Picture 19" descr="imagesCAMSVW06.jpg"/>
            <p:cNvPicPr>
              <a:picLocks noChangeAspect="1"/>
            </p:cNvPicPr>
            <p:nvPr/>
          </p:nvPicPr>
          <p:blipFill>
            <a:blip r:embed="rId7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854148" y="5704582"/>
            <a:ext cx="72253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200" b="1" cap="all" spc="0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PALM GARDEN HOTEL, </a:t>
            </a:r>
            <a:r>
              <a:rPr lang="en-US" sz="3200" b="1" cap="all" spc="0" dirty="0" err="1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ioi</a:t>
            </a:r>
            <a:r>
              <a:rPr lang="en-US" sz="3200" b="1" cap="all" spc="0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resort, PUTRAJAYA</a:t>
            </a:r>
          </a:p>
          <a:p>
            <a:pPr algn="r"/>
            <a:r>
              <a:rPr lang="en-US" sz="3200" b="1" cap="all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2</a:t>
            </a:r>
            <a:r>
              <a:rPr lang="en-US" sz="3200" b="1" cap="all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&amp; </a:t>
            </a:r>
            <a:r>
              <a:rPr lang="en-US" sz="3200" b="1" cap="all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3</a:t>
            </a:r>
            <a:r>
              <a:rPr lang="en-US" sz="3200" b="1" cap="all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MAC 2011</a:t>
            </a:r>
            <a:endParaRPr lang="en-US" sz="3200" b="1" cap="all" spc="0" dirty="0">
              <a:ln w="190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jom msk u.bmp"/>
          <p:cNvPicPr>
            <a:picLocks noChangeAspect="1"/>
          </p:cNvPicPr>
          <p:nvPr/>
        </p:nvPicPr>
        <p:blipFill>
          <a:blip r:embed="rId8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</p:spPr>
      </p:pic>
      <p:grpSp>
        <p:nvGrpSpPr>
          <p:cNvPr id="19" name="Group 10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20" name="Picture 19" descr="1 msia.jpg"/>
            <p:cNvPicPr>
              <a:picLocks noChangeAspect="1"/>
            </p:cNvPicPr>
            <p:nvPr/>
          </p:nvPicPr>
          <p:blipFill>
            <a:blip r:embed="rId9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21" name="Picture 20" descr="imagesCAMSVW06.jpg"/>
            <p:cNvPicPr>
              <a:picLocks noChangeAspect="1"/>
            </p:cNvPicPr>
            <p:nvPr/>
          </p:nvPicPr>
          <p:blipFill>
            <a:blip r:embed="rId10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 t="21875" r="14844" b="67708"/>
          <a:stretch>
            <a:fillRect/>
          </a:stretch>
        </p:blipFill>
        <p:spPr bwMode="auto">
          <a:xfrm>
            <a:off x="0" y="0"/>
            <a:ext cx="8991600" cy="8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" y="762000"/>
            <a:ext cx="1200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2" action="ppaction://hlinksldjump"/>
              </a:rPr>
              <a:t>Laman Utama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2132012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7620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Carian</a:t>
            </a:r>
            <a:r>
              <a:rPr lang="en-US" sz="1400" dirty="0" smtClean="0"/>
              <a:t> </a:t>
            </a:r>
            <a:r>
              <a:rPr lang="en-US" sz="1400" dirty="0" err="1" smtClean="0"/>
              <a:t>Berdasarkan</a:t>
            </a:r>
            <a:r>
              <a:rPr lang="en-US" sz="1400" dirty="0" smtClean="0"/>
              <a:t>  : </a:t>
            </a:r>
            <a:r>
              <a:rPr lang="en-US" sz="1400" dirty="0" smtClean="0">
                <a:hlinkClick r:id="rId13" action="ppaction://hlinksldjump"/>
              </a:rPr>
              <a:t>IPTA</a:t>
            </a:r>
            <a:r>
              <a:rPr lang="en-US" sz="1400" dirty="0" smtClean="0"/>
              <a:t> | </a:t>
            </a:r>
            <a:r>
              <a:rPr lang="en-US" sz="1400" dirty="0" smtClean="0">
                <a:hlinkClick r:id="rId14" action="ppaction://hlinksldjump"/>
              </a:rPr>
              <a:t>Bidang</a:t>
            </a:r>
            <a:r>
              <a:rPr lang="en-US" sz="1400" dirty="0" smtClean="0"/>
              <a:t> | </a:t>
            </a:r>
            <a:r>
              <a:rPr lang="en-US" sz="1400" dirty="0" smtClean="0">
                <a:hlinkClick r:id="rId15" action="ppaction://hlinksldjump"/>
              </a:rPr>
              <a:t>Temu </a:t>
            </a:r>
            <a:r>
              <a:rPr lang="en-US" sz="1400" dirty="0" err="1" smtClean="0">
                <a:hlinkClick r:id="rId15" action="ppaction://hlinksldjump"/>
              </a:rPr>
              <a:t>Duga</a:t>
            </a:r>
            <a:r>
              <a:rPr lang="en-US" sz="1400" dirty="0" smtClean="0">
                <a:hlinkClick r:id="rId16"/>
              </a:rPr>
              <a:t> </a:t>
            </a:r>
            <a:r>
              <a:rPr lang="en-US" sz="1400" dirty="0" smtClean="0"/>
              <a:t>| </a:t>
            </a:r>
            <a:r>
              <a:rPr lang="en-US" sz="1400" dirty="0" smtClean="0">
                <a:hlinkClick r:id="rId17" action="ppaction://hlinksldjump"/>
              </a:rPr>
              <a:t>Keseluruhan</a:t>
            </a:r>
            <a:r>
              <a:rPr lang="en-US" sz="1400" dirty="0" smtClean="0"/>
              <a:t> | </a:t>
            </a:r>
            <a:r>
              <a:rPr lang="en-US" sz="1400" dirty="0" smtClean="0">
                <a:hlinkClick r:id="rId18" action="ppaction://hlinksldjump"/>
              </a:rPr>
              <a:t>Keseluruhan </a:t>
            </a:r>
            <a:r>
              <a:rPr lang="en-US" sz="1400" dirty="0" err="1" smtClean="0">
                <a:hlinkClick r:id="rId18" action="ppaction://hlinksldjump"/>
              </a:rPr>
              <a:t>Ikut</a:t>
            </a:r>
            <a:r>
              <a:rPr lang="en-US" sz="1400" dirty="0" smtClean="0">
                <a:hlinkClick r:id="rId18" action="ppaction://hlinksldjump"/>
              </a:rPr>
              <a:t> </a:t>
            </a:r>
            <a:r>
              <a:rPr lang="en-US" sz="1400" dirty="0" err="1" smtClean="0">
                <a:hlinkClick r:id="rId18" action="ppaction://hlinksldjump"/>
              </a:rPr>
              <a:t>Aliran</a:t>
            </a:r>
            <a:r>
              <a:rPr lang="en-US" sz="1400" dirty="0" smtClean="0">
                <a:hlinkClick r:id="rId18" action="ppaction://hlinksldjump"/>
              </a:rPr>
              <a:t> </a:t>
            </a:r>
            <a:r>
              <a:rPr lang="en-US" sz="1400" dirty="0" smtClean="0"/>
              <a:t>|</a:t>
            </a:r>
            <a:r>
              <a:rPr lang="en-US" sz="1400" dirty="0" smtClean="0">
                <a:hlinkClick r:id="rId16"/>
              </a:rPr>
              <a:t> </a:t>
            </a:r>
            <a:endParaRPr lang="en-US" sz="1400" dirty="0" smtClean="0"/>
          </a:p>
          <a:p>
            <a:pPr algn="r"/>
            <a:r>
              <a:rPr lang="en-US" sz="1400" dirty="0" smtClean="0"/>
              <a:t> 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52400" y="1066800"/>
            <a:ext cx="8686800" cy="9541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KOD PROGRAM PENGAJIAN </a:t>
            </a:r>
            <a:br>
              <a:rPr lang="en-US" sz="1400" b="1" dirty="0" smtClean="0"/>
            </a:br>
            <a:r>
              <a:rPr lang="en-US" sz="1400" b="1" dirty="0" smtClean="0"/>
              <a:t>KEMASUKAN KE IPTA </a:t>
            </a:r>
            <a:br>
              <a:rPr lang="en-US" sz="1400" b="1" dirty="0" smtClean="0"/>
            </a:br>
            <a:r>
              <a:rPr lang="en-US" sz="1400" b="1" dirty="0" smtClean="0"/>
              <a:t>PROGRAM PENGAJIAN LEPASAN STPM/SETARAF</a:t>
            </a:r>
            <a:br>
              <a:rPr lang="en-US" sz="1400" b="1" dirty="0" smtClean="0"/>
            </a:br>
            <a:r>
              <a:rPr lang="en-US" sz="1400" b="1" dirty="0" smtClean="0"/>
              <a:t>SESI AKADEMIK 2011/2012 </a:t>
            </a:r>
            <a:endParaRPr lang="en-US" sz="1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" y="2377440"/>
          <a:ext cx="8686799" cy="914400"/>
        </p:xfrm>
        <a:graphic>
          <a:graphicData uri="http://schemas.openxmlformats.org/drawingml/2006/table">
            <a:tbl>
              <a:tblPr/>
              <a:tblGrid>
                <a:gridCol w="1650491"/>
                <a:gridCol w="302856"/>
                <a:gridCol w="6733452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400" b="1" dirty="0"/>
                        <a:t>IPTA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: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b="1"/>
                        <a:t>KATEGORI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: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b="1"/>
                        <a:t>ALIRAN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: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" y="3581400"/>
          <a:ext cx="8610600" cy="1341120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190500">
                <a:tc>
                  <a:txBody>
                    <a:bodyPr/>
                    <a:lstStyle/>
                    <a:p>
                      <a:r>
                        <a:rPr lang="en-US" sz="1400" dirty="0"/>
                        <a:t>Temu </a:t>
                      </a:r>
                      <a:r>
                        <a:rPr lang="en-US" sz="1400" dirty="0" err="1"/>
                        <a:t>Duga</a:t>
                      </a:r>
                      <a:r>
                        <a:rPr lang="en-US" sz="14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Paparan</a:t>
                      </a:r>
                      <a:r>
                        <a:rPr lang="en-US" sz="1400" dirty="0"/>
                        <a:t> Senarai </a:t>
                      </a:r>
                      <a:r>
                        <a:rPr lang="en-US" sz="1400" dirty="0" err="1"/>
                        <a:t>Kod</a:t>
                      </a:r>
                      <a:r>
                        <a:rPr lang="en-US" sz="1400" dirty="0"/>
                        <a:t> Program </a:t>
                      </a:r>
                      <a:r>
                        <a:rPr lang="en-US" sz="1400" dirty="0" err="1"/>
                        <a:t>Pengajian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Temu </a:t>
                      </a:r>
                      <a:r>
                        <a:rPr lang="en-US" sz="1400" b="1" dirty="0" err="1"/>
                        <a:t>Duga</a:t>
                      </a:r>
                      <a:r>
                        <a:rPr lang="en-US" sz="1400" b="1" dirty="0"/>
                        <a:t> (</a:t>
                      </a:r>
                      <a:r>
                        <a:rPr lang="en-US" sz="1400" b="1" dirty="0" err="1"/>
                        <a:t>Bukan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Pendidikan</a:t>
                      </a:r>
                      <a:r>
                        <a:rPr lang="en-US" sz="1400" b="1" dirty="0"/>
                        <a:t>) 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: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Paparan</a:t>
                      </a:r>
                      <a:r>
                        <a:rPr lang="en-US" sz="1400" dirty="0"/>
                        <a:t> Senarai </a:t>
                      </a:r>
                      <a:r>
                        <a:rPr lang="en-US" sz="1400" dirty="0" err="1"/>
                        <a:t>Kod</a:t>
                      </a:r>
                      <a:r>
                        <a:rPr lang="en-US" sz="1400" dirty="0"/>
                        <a:t> Program </a:t>
                      </a:r>
                      <a:r>
                        <a:rPr lang="en-US" sz="1400" dirty="0" err="1"/>
                        <a:t>Pengajian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Temu </a:t>
                      </a:r>
                      <a:r>
                        <a:rPr lang="en-US" sz="1400" b="1" dirty="0" err="1"/>
                        <a:t>Duga</a:t>
                      </a:r>
                      <a:r>
                        <a:rPr lang="en-US" sz="1400" b="1" dirty="0"/>
                        <a:t> (</a:t>
                      </a:r>
                      <a:r>
                        <a:rPr lang="en-US" sz="1400" b="1" dirty="0" err="1"/>
                        <a:t>Pendidikan</a:t>
                      </a:r>
                      <a:r>
                        <a:rPr lang="en-US" sz="1400" b="1" dirty="0"/>
                        <a:t>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: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7943606" y="1"/>
            <a:ext cx="9717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Cth</a:t>
            </a:r>
            <a:r>
              <a:rPr lang="en-US" sz="1400" dirty="0" smtClean="0"/>
              <a:t> : IPTA</a:t>
            </a:r>
            <a:endParaRPr lang="en-US" sz="1400" dirty="0"/>
          </a:p>
        </p:txBody>
      </p:sp>
      <p:pic>
        <p:nvPicPr>
          <p:cNvPr id="18" name="Picture 17" descr="upu.jp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  <p:controls>
      <p:control spid="19462" name="DefaultOcx" r:id="rId2" imgW="1295280" imgH="295200"/>
      <p:control spid="19463" name="HTMLSelect1" r:id="rId3" imgW="2581200" imgH="304920"/>
      <p:control spid="19464" name="HTMLSelect2" r:id="rId4" imgW="2409840" imgH="304920"/>
      <p:control spid="19465" name="HTMLSelect3" r:id="rId5" imgW="866880" imgH="324000"/>
      <p:control spid="19466" name="HTMLSelect4" r:id="rId6" imgW="866880" imgH="304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6250" t="33333" r="7813" b="3395"/>
          <a:stretch>
            <a:fillRect/>
          </a:stretch>
        </p:blipFill>
        <p:spPr bwMode="auto">
          <a:xfrm>
            <a:off x="0" y="1524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943606" y="1"/>
            <a:ext cx="9717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Cth</a:t>
            </a:r>
            <a:r>
              <a:rPr lang="en-US" sz="1400" dirty="0" smtClean="0"/>
              <a:t> : IPTA</a:t>
            </a:r>
            <a:endParaRPr lang="en-US" sz="1400" dirty="0"/>
          </a:p>
        </p:txBody>
      </p:sp>
      <p:pic>
        <p:nvPicPr>
          <p:cNvPr id="5" name="Picture 4" descr="upu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 t="21875" r="14844" b="67708"/>
          <a:stretch>
            <a:fillRect/>
          </a:stretch>
        </p:blipFill>
        <p:spPr bwMode="auto">
          <a:xfrm>
            <a:off x="0" y="0"/>
            <a:ext cx="8991600" cy="8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jom msk u.bmp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</p:spPr>
      </p:pic>
      <p:grpSp>
        <p:nvGrpSpPr>
          <p:cNvPr id="17" name="Group 10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18" name="Picture 17" descr="1 msia.jpg"/>
            <p:cNvPicPr>
              <a:picLocks noChangeAspect="1"/>
            </p:cNvPicPr>
            <p:nvPr/>
          </p:nvPicPr>
          <p:blipFill>
            <a:blip r:embed="rId8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19" name="Picture 18" descr="imagesCAMSVW06.jpg"/>
            <p:cNvPicPr>
              <a:picLocks noChangeAspect="1"/>
            </p:cNvPicPr>
            <p:nvPr/>
          </p:nvPicPr>
          <p:blipFill>
            <a:blip r:embed="rId9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76200" y="762000"/>
            <a:ext cx="1200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0" action="ppaction://hlinksldjump"/>
              </a:rPr>
              <a:t>Laman Utama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2132012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066800"/>
            <a:ext cx="8686800" cy="9541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KOD PROGRAM PENGAJIAN </a:t>
            </a:r>
            <a:br>
              <a:rPr lang="en-US" sz="1400" b="1" dirty="0" smtClean="0"/>
            </a:br>
            <a:r>
              <a:rPr lang="en-US" sz="1400" b="1" dirty="0" smtClean="0"/>
              <a:t>KEMASUKAN KE IPTA </a:t>
            </a:r>
            <a:br>
              <a:rPr lang="en-US" sz="1400" b="1" dirty="0" smtClean="0"/>
            </a:br>
            <a:r>
              <a:rPr lang="en-US" sz="1400" b="1" dirty="0" smtClean="0"/>
              <a:t>PROGRAM PENGAJIAN LEPASAN STPM/SETARAF</a:t>
            </a:r>
            <a:br>
              <a:rPr lang="en-US" sz="1400" b="1" dirty="0" smtClean="0"/>
            </a:br>
            <a:r>
              <a:rPr lang="en-US" sz="1400" b="1" dirty="0" smtClean="0"/>
              <a:t>SESI AKADEMIK 2011/2012 </a:t>
            </a:r>
            <a:endParaRPr lang="en-US" sz="1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" y="2423160"/>
          <a:ext cx="8686800" cy="914400"/>
        </p:xfrm>
        <a:graphic>
          <a:graphicData uri="http://schemas.openxmlformats.org/drawingml/2006/table">
            <a:tbl>
              <a:tblPr/>
              <a:tblGrid>
                <a:gridCol w="1676400"/>
                <a:gridCol w="228600"/>
                <a:gridCol w="67818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400" b="1" dirty="0"/>
                        <a:t>BIDANG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: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b="1"/>
                        <a:t>KATEGORI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: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b="1"/>
                        <a:t>ALIRAN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: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752600" y="7620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Carian</a:t>
            </a:r>
            <a:r>
              <a:rPr lang="en-US" sz="1400" dirty="0" smtClean="0"/>
              <a:t> </a:t>
            </a:r>
            <a:r>
              <a:rPr lang="en-US" sz="1400" dirty="0" err="1" smtClean="0"/>
              <a:t>Berdasarkan</a:t>
            </a:r>
            <a:r>
              <a:rPr lang="en-US" sz="1400" dirty="0" smtClean="0"/>
              <a:t>  : </a:t>
            </a:r>
            <a:r>
              <a:rPr lang="en-US" sz="1400" dirty="0" smtClean="0">
                <a:hlinkClick r:id="rId11" action="ppaction://hlinksldjump"/>
              </a:rPr>
              <a:t>IPTA</a:t>
            </a:r>
            <a:r>
              <a:rPr lang="en-US" sz="1400" dirty="0" smtClean="0"/>
              <a:t> | </a:t>
            </a:r>
            <a:r>
              <a:rPr lang="en-US" sz="1400" dirty="0" smtClean="0">
                <a:hlinkClick r:id="rId12" action="ppaction://hlinksldjump"/>
              </a:rPr>
              <a:t>Bidang</a:t>
            </a:r>
            <a:r>
              <a:rPr lang="en-US" sz="1400" dirty="0" smtClean="0"/>
              <a:t> | </a:t>
            </a:r>
            <a:r>
              <a:rPr lang="en-US" sz="1400" dirty="0" smtClean="0">
                <a:hlinkClick r:id="rId13" action="ppaction://hlinksldjump"/>
              </a:rPr>
              <a:t>Temu </a:t>
            </a:r>
            <a:r>
              <a:rPr lang="en-US" sz="1400" dirty="0" err="1" smtClean="0">
                <a:hlinkClick r:id="rId13" action="ppaction://hlinksldjump"/>
              </a:rPr>
              <a:t>Duga</a:t>
            </a:r>
            <a:r>
              <a:rPr lang="en-US" sz="1400" dirty="0" smtClean="0">
                <a:hlinkClick r:id="rId14"/>
              </a:rPr>
              <a:t> </a:t>
            </a:r>
            <a:r>
              <a:rPr lang="en-US" sz="1400" dirty="0" smtClean="0"/>
              <a:t>| </a:t>
            </a:r>
            <a:r>
              <a:rPr lang="en-US" sz="1400" dirty="0" smtClean="0">
                <a:hlinkClick r:id="rId15" action="ppaction://hlinksldjump"/>
              </a:rPr>
              <a:t>Keseluruhan</a:t>
            </a:r>
            <a:r>
              <a:rPr lang="en-US" sz="1400" dirty="0" smtClean="0"/>
              <a:t> | </a:t>
            </a:r>
            <a:r>
              <a:rPr lang="en-US" sz="1400" dirty="0" smtClean="0">
                <a:hlinkClick r:id="rId16" action="ppaction://hlinksldjump"/>
              </a:rPr>
              <a:t>Keseluruhan </a:t>
            </a:r>
            <a:r>
              <a:rPr lang="en-US" sz="1400" dirty="0" err="1" smtClean="0">
                <a:hlinkClick r:id="rId16" action="ppaction://hlinksldjump"/>
              </a:rPr>
              <a:t>Ikut</a:t>
            </a:r>
            <a:r>
              <a:rPr lang="en-US" sz="1400" dirty="0" smtClean="0">
                <a:hlinkClick r:id="rId16" action="ppaction://hlinksldjump"/>
              </a:rPr>
              <a:t> </a:t>
            </a:r>
            <a:r>
              <a:rPr lang="en-US" sz="1400" dirty="0" err="1" smtClean="0">
                <a:hlinkClick r:id="rId16" action="ppaction://hlinksldjump"/>
              </a:rPr>
              <a:t>Aliran</a:t>
            </a:r>
            <a:r>
              <a:rPr lang="en-US" sz="1400" dirty="0" smtClean="0">
                <a:hlinkClick r:id="rId16" action="ppaction://hlinksldjump"/>
              </a:rPr>
              <a:t> </a:t>
            </a:r>
            <a:r>
              <a:rPr lang="en-US" sz="1400" dirty="0" smtClean="0"/>
              <a:t>|</a:t>
            </a:r>
            <a:r>
              <a:rPr lang="en-US" sz="1400" dirty="0" smtClean="0">
                <a:hlinkClick r:id="rId14"/>
              </a:rPr>
              <a:t> </a:t>
            </a:r>
            <a:endParaRPr lang="en-US" sz="1400" dirty="0" smtClean="0"/>
          </a:p>
          <a:p>
            <a:pPr algn="r"/>
            <a:r>
              <a:rPr lang="en-US" sz="1400" dirty="0" smtClean="0"/>
              <a:t> </a:t>
            </a:r>
            <a:endParaRPr lang="en-US" sz="1400" dirty="0"/>
          </a:p>
        </p:txBody>
      </p:sp>
      <p:pic>
        <p:nvPicPr>
          <p:cNvPr id="16" name="Picture 15" descr="upu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620000" y="1"/>
            <a:ext cx="129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Cth</a:t>
            </a:r>
            <a:r>
              <a:rPr lang="en-US" sz="1400" dirty="0" smtClean="0"/>
              <a:t> : Bidang</a:t>
            </a:r>
            <a:endParaRPr lang="en-US" sz="1400" dirty="0"/>
          </a:p>
        </p:txBody>
      </p:sp>
    </p:spTree>
    <p:controls>
      <p:control spid="22529" name="DefaultOcx" r:id="rId2" imgW="3181320" imgH="295200"/>
      <p:control spid="22530" name="HTMLSelect1" r:id="rId3" imgW="2581200" imgH="324000"/>
      <p:control spid="22531" name="HTMLSelect2" r:id="rId4" imgW="2409840" imgH="3240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0" y="1"/>
            <a:ext cx="129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Cth</a:t>
            </a:r>
            <a:r>
              <a:rPr lang="en-US" sz="1400" dirty="0" smtClean="0"/>
              <a:t> : Bidang</a:t>
            </a:r>
            <a:endParaRPr lang="en-US" sz="1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t="21875" r="3125" b="11458"/>
          <a:stretch>
            <a:fillRect/>
          </a:stretch>
        </p:blipFill>
        <p:spPr bwMode="auto">
          <a:xfrm>
            <a:off x="0" y="3048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upu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om msk u.bmp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0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19" name="Picture 18" descr="1 msia.jpg"/>
            <p:cNvPicPr>
              <a:picLocks noChangeAspect="1"/>
            </p:cNvPicPr>
            <p:nvPr/>
          </p:nvPicPr>
          <p:blipFill>
            <a:blip r:embed="rId6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20" name="Picture 19" descr="imagesCAMSVW06.jpg"/>
            <p:cNvPicPr>
              <a:picLocks noChangeAspect="1"/>
            </p:cNvPicPr>
            <p:nvPr/>
          </p:nvPicPr>
          <p:blipFill>
            <a:blip r:embed="rId7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 t="21875" r="14844" b="67708"/>
          <a:stretch>
            <a:fillRect/>
          </a:stretch>
        </p:blipFill>
        <p:spPr bwMode="auto">
          <a:xfrm>
            <a:off x="0" y="0"/>
            <a:ext cx="8991600" cy="8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" y="762000"/>
            <a:ext cx="1200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9" action="ppaction://hlinksldjump"/>
              </a:rPr>
              <a:t>Laman Utama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2132012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066800"/>
            <a:ext cx="8686800" cy="9541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KOD PROGRAM PENGAJIAN </a:t>
            </a:r>
            <a:br>
              <a:rPr lang="en-US" sz="1400" b="1" dirty="0" smtClean="0"/>
            </a:br>
            <a:r>
              <a:rPr lang="en-US" sz="1400" b="1" dirty="0" smtClean="0"/>
              <a:t>KEMASUKAN KE IPTA </a:t>
            </a:r>
            <a:br>
              <a:rPr lang="en-US" sz="1400" b="1" dirty="0" smtClean="0"/>
            </a:br>
            <a:r>
              <a:rPr lang="en-US" sz="1400" b="1" dirty="0" smtClean="0"/>
              <a:t>PROGRAM PENGAJIAN LEPASAN STPM/SETARAF</a:t>
            </a:r>
            <a:br>
              <a:rPr lang="en-US" sz="1400" b="1" dirty="0" smtClean="0"/>
            </a:br>
            <a:r>
              <a:rPr lang="en-US" sz="1400" b="1" dirty="0" smtClean="0"/>
              <a:t>SESI AKADEMIK 2011/2012 </a:t>
            </a:r>
            <a:endParaRPr lang="en-US" sz="14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52400" y="2286000"/>
          <a:ext cx="8610600" cy="1066800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3556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Temu </a:t>
                      </a:r>
                      <a:r>
                        <a:rPr lang="en-US" sz="1400" b="1" dirty="0" err="1"/>
                        <a:t>Duga</a:t>
                      </a:r>
                      <a:r>
                        <a:rPr lang="en-US" sz="1400" b="1" dirty="0"/>
                        <a:t> (</a:t>
                      </a:r>
                      <a:r>
                        <a:rPr lang="en-US" sz="1400" b="1" dirty="0" err="1"/>
                        <a:t>Bukan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Pendidikan</a:t>
                      </a:r>
                      <a:r>
                        <a:rPr lang="en-US" sz="1400" b="1" dirty="0"/>
                        <a:t>) 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: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Temu </a:t>
                      </a:r>
                      <a:r>
                        <a:rPr lang="en-US" sz="1400" b="1" dirty="0" err="1"/>
                        <a:t>Duga</a:t>
                      </a:r>
                      <a:r>
                        <a:rPr lang="en-US" sz="1400" b="1" dirty="0"/>
                        <a:t> (</a:t>
                      </a:r>
                      <a:r>
                        <a:rPr lang="en-US" sz="1400" b="1" dirty="0" err="1"/>
                        <a:t>Pendidikan</a:t>
                      </a:r>
                      <a:r>
                        <a:rPr lang="en-US" sz="1400" b="1" dirty="0"/>
                        <a:t>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: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7315200" y="1"/>
            <a:ext cx="16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Cth</a:t>
            </a:r>
            <a:r>
              <a:rPr lang="en-US" sz="1400" dirty="0" smtClean="0"/>
              <a:t> : Temu </a:t>
            </a:r>
            <a:r>
              <a:rPr lang="en-US" sz="1400" dirty="0" err="1" smtClean="0"/>
              <a:t>Duga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752600" y="7620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Carian</a:t>
            </a:r>
            <a:r>
              <a:rPr lang="en-US" sz="1400" dirty="0" smtClean="0"/>
              <a:t> </a:t>
            </a:r>
            <a:r>
              <a:rPr lang="en-US" sz="1400" dirty="0" err="1" smtClean="0"/>
              <a:t>Berdasarkan</a:t>
            </a:r>
            <a:r>
              <a:rPr lang="en-US" sz="1400" dirty="0" smtClean="0"/>
              <a:t>  : </a:t>
            </a:r>
            <a:r>
              <a:rPr lang="en-US" sz="1400" dirty="0" smtClean="0">
                <a:hlinkClick r:id="rId10" action="ppaction://hlinksldjump"/>
              </a:rPr>
              <a:t>IPTA</a:t>
            </a:r>
            <a:r>
              <a:rPr lang="en-US" sz="1400" dirty="0" smtClean="0"/>
              <a:t> | </a:t>
            </a:r>
            <a:r>
              <a:rPr lang="en-US" sz="1400" dirty="0" smtClean="0">
                <a:hlinkClick r:id="rId11" action="ppaction://hlinksldjump"/>
              </a:rPr>
              <a:t>Bidang</a:t>
            </a:r>
            <a:r>
              <a:rPr lang="en-US" sz="1400" dirty="0" smtClean="0"/>
              <a:t> | </a:t>
            </a:r>
            <a:r>
              <a:rPr lang="en-US" sz="1400" dirty="0" smtClean="0">
                <a:hlinkClick r:id="rId12" action="ppaction://hlinksldjump"/>
              </a:rPr>
              <a:t>Temu </a:t>
            </a:r>
            <a:r>
              <a:rPr lang="en-US" sz="1400" dirty="0" err="1" smtClean="0">
                <a:hlinkClick r:id="rId12" action="ppaction://hlinksldjump"/>
              </a:rPr>
              <a:t>Duga</a:t>
            </a:r>
            <a:r>
              <a:rPr lang="en-US" sz="1400" dirty="0" smtClean="0">
                <a:hlinkClick r:id="rId13"/>
              </a:rPr>
              <a:t> </a:t>
            </a:r>
            <a:r>
              <a:rPr lang="en-US" sz="1400" dirty="0" smtClean="0"/>
              <a:t>| </a:t>
            </a:r>
            <a:r>
              <a:rPr lang="en-US" sz="1400" dirty="0" smtClean="0">
                <a:hlinkClick r:id="rId14" action="ppaction://hlinksldjump"/>
              </a:rPr>
              <a:t>Keseluruhan</a:t>
            </a:r>
            <a:r>
              <a:rPr lang="en-US" sz="1400" dirty="0" smtClean="0"/>
              <a:t> | </a:t>
            </a:r>
            <a:r>
              <a:rPr lang="en-US" sz="1400" dirty="0" smtClean="0">
                <a:hlinkClick r:id="rId15" action="ppaction://hlinksldjump"/>
              </a:rPr>
              <a:t>Keseluruhan </a:t>
            </a:r>
            <a:r>
              <a:rPr lang="en-US" sz="1400" dirty="0" err="1" smtClean="0">
                <a:hlinkClick r:id="rId15" action="ppaction://hlinksldjump"/>
              </a:rPr>
              <a:t>Ikut</a:t>
            </a:r>
            <a:r>
              <a:rPr lang="en-US" sz="1400" dirty="0" smtClean="0">
                <a:hlinkClick r:id="rId15" action="ppaction://hlinksldjump"/>
              </a:rPr>
              <a:t> </a:t>
            </a:r>
            <a:r>
              <a:rPr lang="en-US" sz="1400" dirty="0" err="1" smtClean="0">
                <a:hlinkClick r:id="rId15" action="ppaction://hlinksldjump"/>
              </a:rPr>
              <a:t>Aliran</a:t>
            </a:r>
            <a:r>
              <a:rPr lang="en-US" sz="1400" dirty="0" smtClean="0">
                <a:hlinkClick r:id="rId15" action="ppaction://hlinksldjump"/>
              </a:rPr>
              <a:t> </a:t>
            </a:r>
            <a:r>
              <a:rPr lang="en-US" sz="1400" dirty="0" smtClean="0"/>
              <a:t>|</a:t>
            </a:r>
            <a:r>
              <a:rPr lang="en-US" sz="1400" dirty="0" smtClean="0">
                <a:hlinkClick r:id="rId13"/>
              </a:rPr>
              <a:t> </a:t>
            </a:r>
            <a:endParaRPr lang="en-US" sz="1400" dirty="0" smtClean="0"/>
          </a:p>
          <a:p>
            <a:pPr algn="r"/>
            <a:r>
              <a:rPr lang="en-US" sz="1400" dirty="0" smtClean="0"/>
              <a:t> </a:t>
            </a:r>
            <a:endParaRPr lang="en-US" sz="1400" dirty="0"/>
          </a:p>
        </p:txBody>
      </p:sp>
      <p:pic>
        <p:nvPicPr>
          <p:cNvPr id="15" name="Picture 14" descr="upu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  <p:controls>
      <p:control spid="26629" name="HTMLSelect3" r:id="rId2" imgW="866880" imgH="295200"/>
      <p:control spid="26630" name="HTMLSelect4" r:id="rId3" imgW="866880" imgH="304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15200" y="1"/>
            <a:ext cx="16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Cth</a:t>
            </a:r>
            <a:r>
              <a:rPr lang="en-US" sz="1400" dirty="0" smtClean="0"/>
              <a:t> : Temu </a:t>
            </a:r>
            <a:r>
              <a:rPr lang="en-US" sz="1400" dirty="0" err="1" smtClean="0"/>
              <a:t>Duga</a:t>
            </a:r>
            <a:endParaRPr lang="en-US" sz="1400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 l="6250" t="22917" r="7813" b="6250"/>
          <a:stretch>
            <a:fillRect/>
          </a:stretch>
        </p:blipFill>
        <p:spPr bwMode="auto">
          <a:xfrm>
            <a:off x="0" y="609599"/>
            <a:ext cx="9144000" cy="565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upu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jom msk u.bmp"/>
          <p:cNvPicPr>
            <a:picLocks noChangeAspect="1"/>
          </p:cNvPicPr>
          <p:nvPr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0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19" name="Picture 18" descr="1 msia.jpg"/>
            <p:cNvPicPr>
              <a:picLocks noChangeAspect="1"/>
            </p:cNvPicPr>
            <p:nvPr/>
          </p:nvPicPr>
          <p:blipFill>
            <a:blip r:embed="rId7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20" name="Picture 19" descr="imagesCAMSVW06.jpg"/>
            <p:cNvPicPr>
              <a:picLocks noChangeAspect="1"/>
            </p:cNvPicPr>
            <p:nvPr/>
          </p:nvPicPr>
          <p:blipFill>
            <a:blip r:embed="rId8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 t="21875" r="14844" b="67708"/>
          <a:stretch>
            <a:fillRect/>
          </a:stretch>
        </p:blipFill>
        <p:spPr bwMode="auto">
          <a:xfrm>
            <a:off x="0" y="0"/>
            <a:ext cx="8991600" cy="8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" y="762000"/>
            <a:ext cx="1200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0" action="ppaction://hlinksldjump"/>
              </a:rPr>
              <a:t>Laman Utama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2132012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066800"/>
            <a:ext cx="8686800" cy="9541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KOD PROGRAM PENGAJIAN </a:t>
            </a:r>
            <a:br>
              <a:rPr lang="en-US" sz="1400" b="1" dirty="0" smtClean="0"/>
            </a:br>
            <a:r>
              <a:rPr lang="en-US" sz="1400" b="1" dirty="0" smtClean="0"/>
              <a:t>KEMASUKAN KE IPTA </a:t>
            </a:r>
            <a:br>
              <a:rPr lang="en-US" sz="1400" b="1" dirty="0" smtClean="0"/>
            </a:br>
            <a:r>
              <a:rPr lang="en-US" sz="1400" b="1" dirty="0" smtClean="0"/>
              <a:t>PROGRAM PENGAJIAN LEPASAN STPM/SETARAF</a:t>
            </a:r>
            <a:br>
              <a:rPr lang="en-US" sz="1400" b="1" dirty="0" smtClean="0"/>
            </a:br>
            <a:r>
              <a:rPr lang="en-US" sz="1400" b="1" dirty="0" smtClean="0"/>
              <a:t>SESI AKADEMIK 2011/2012 </a:t>
            </a:r>
            <a:endParaRPr lang="en-US" sz="1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" y="2377440"/>
          <a:ext cx="8686799" cy="304800"/>
        </p:xfrm>
        <a:graphic>
          <a:graphicData uri="http://schemas.openxmlformats.org/drawingml/2006/table">
            <a:tbl>
              <a:tblPr/>
              <a:tblGrid>
                <a:gridCol w="1650491"/>
                <a:gridCol w="302856"/>
                <a:gridCol w="6733452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400" b="1" dirty="0"/>
                        <a:t>KATEGORI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: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" y="2819400"/>
          <a:ext cx="8610600" cy="1341120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190500">
                <a:tc>
                  <a:txBody>
                    <a:bodyPr/>
                    <a:lstStyle/>
                    <a:p>
                      <a:r>
                        <a:rPr lang="en-US" sz="1400" dirty="0"/>
                        <a:t>Temu </a:t>
                      </a:r>
                      <a:r>
                        <a:rPr lang="en-US" sz="1400" dirty="0" err="1"/>
                        <a:t>Duga</a:t>
                      </a:r>
                      <a:r>
                        <a:rPr lang="en-US" sz="14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Paparan</a:t>
                      </a:r>
                      <a:r>
                        <a:rPr lang="en-US" sz="1400" dirty="0"/>
                        <a:t> Senarai </a:t>
                      </a:r>
                      <a:r>
                        <a:rPr lang="en-US" sz="1400" dirty="0" err="1"/>
                        <a:t>Kod</a:t>
                      </a:r>
                      <a:r>
                        <a:rPr lang="en-US" sz="1400" dirty="0"/>
                        <a:t> Program </a:t>
                      </a:r>
                      <a:r>
                        <a:rPr lang="en-US" sz="1400" dirty="0" err="1"/>
                        <a:t>Pengajian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Temu </a:t>
                      </a:r>
                      <a:r>
                        <a:rPr lang="en-US" sz="1400" b="1" dirty="0" err="1"/>
                        <a:t>Duga</a:t>
                      </a:r>
                      <a:r>
                        <a:rPr lang="en-US" sz="1400" b="1" dirty="0"/>
                        <a:t> (</a:t>
                      </a:r>
                      <a:r>
                        <a:rPr lang="en-US" sz="1400" b="1" dirty="0" err="1"/>
                        <a:t>Bukan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Pendidikan</a:t>
                      </a:r>
                      <a:r>
                        <a:rPr lang="en-US" sz="1400" b="1" dirty="0"/>
                        <a:t>) 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: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Paparan</a:t>
                      </a:r>
                      <a:r>
                        <a:rPr lang="en-US" sz="1400" dirty="0"/>
                        <a:t> Senarai </a:t>
                      </a:r>
                      <a:r>
                        <a:rPr lang="en-US" sz="1400" dirty="0" err="1"/>
                        <a:t>Kod</a:t>
                      </a:r>
                      <a:r>
                        <a:rPr lang="en-US" sz="1400" dirty="0"/>
                        <a:t> Program </a:t>
                      </a:r>
                      <a:r>
                        <a:rPr lang="en-US" sz="1400" dirty="0" err="1"/>
                        <a:t>Pengajian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Temu </a:t>
                      </a:r>
                      <a:r>
                        <a:rPr lang="en-US" sz="1400" b="1" dirty="0" err="1"/>
                        <a:t>Duga</a:t>
                      </a:r>
                      <a:r>
                        <a:rPr lang="en-US" sz="1400" b="1" dirty="0"/>
                        <a:t> (</a:t>
                      </a:r>
                      <a:r>
                        <a:rPr lang="en-US" sz="1400" b="1" dirty="0" err="1"/>
                        <a:t>Pendidikan</a:t>
                      </a:r>
                      <a:r>
                        <a:rPr lang="en-US" sz="1400" b="1" dirty="0"/>
                        <a:t>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: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7086600" y="1"/>
            <a:ext cx="1828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Cth</a:t>
            </a:r>
            <a:r>
              <a:rPr lang="en-US" sz="1400" dirty="0" smtClean="0"/>
              <a:t> : Keseluruhan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752600" y="7620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Carian</a:t>
            </a:r>
            <a:r>
              <a:rPr lang="en-US" sz="1400" dirty="0" smtClean="0"/>
              <a:t> </a:t>
            </a:r>
            <a:r>
              <a:rPr lang="en-US" sz="1400" dirty="0" err="1" smtClean="0"/>
              <a:t>Berdasarkan</a:t>
            </a:r>
            <a:r>
              <a:rPr lang="en-US" sz="1400" dirty="0" smtClean="0"/>
              <a:t>  : </a:t>
            </a:r>
            <a:r>
              <a:rPr lang="en-US" sz="1400" dirty="0" smtClean="0">
                <a:hlinkClick r:id="rId11" action="ppaction://hlinksldjump"/>
              </a:rPr>
              <a:t>IPTA</a:t>
            </a:r>
            <a:r>
              <a:rPr lang="en-US" sz="1400" dirty="0" smtClean="0"/>
              <a:t> | </a:t>
            </a:r>
            <a:r>
              <a:rPr lang="en-US" sz="1400" dirty="0" smtClean="0">
                <a:hlinkClick r:id="rId12" action="ppaction://hlinksldjump"/>
              </a:rPr>
              <a:t>Bidang</a:t>
            </a:r>
            <a:r>
              <a:rPr lang="en-US" sz="1400" dirty="0" smtClean="0"/>
              <a:t> | </a:t>
            </a:r>
            <a:r>
              <a:rPr lang="en-US" sz="1400" dirty="0" smtClean="0">
                <a:hlinkClick r:id="rId13" action="ppaction://hlinksldjump"/>
              </a:rPr>
              <a:t>Temu </a:t>
            </a:r>
            <a:r>
              <a:rPr lang="en-US" sz="1400" dirty="0" err="1" smtClean="0">
                <a:hlinkClick r:id="rId13" action="ppaction://hlinksldjump"/>
              </a:rPr>
              <a:t>Duga</a:t>
            </a:r>
            <a:r>
              <a:rPr lang="en-US" sz="1400" dirty="0" smtClean="0">
                <a:hlinkClick r:id="rId14"/>
              </a:rPr>
              <a:t> </a:t>
            </a:r>
            <a:r>
              <a:rPr lang="en-US" sz="1400" dirty="0" smtClean="0"/>
              <a:t>| </a:t>
            </a:r>
            <a:r>
              <a:rPr lang="en-US" sz="1400" dirty="0" smtClean="0">
                <a:hlinkClick r:id="rId15" action="ppaction://hlinksldjump"/>
              </a:rPr>
              <a:t>Keseluruhan</a:t>
            </a:r>
            <a:r>
              <a:rPr lang="en-US" sz="1400" dirty="0" smtClean="0"/>
              <a:t> | </a:t>
            </a:r>
            <a:r>
              <a:rPr lang="en-US" sz="1400" dirty="0" smtClean="0">
                <a:hlinkClick r:id="rId16" action="ppaction://hlinksldjump"/>
              </a:rPr>
              <a:t>Keseluruhan </a:t>
            </a:r>
            <a:r>
              <a:rPr lang="en-US" sz="1400" dirty="0" err="1" smtClean="0">
                <a:hlinkClick r:id="rId16" action="ppaction://hlinksldjump"/>
              </a:rPr>
              <a:t>Ikut</a:t>
            </a:r>
            <a:r>
              <a:rPr lang="en-US" sz="1400" dirty="0" smtClean="0">
                <a:hlinkClick r:id="rId16" action="ppaction://hlinksldjump"/>
              </a:rPr>
              <a:t> </a:t>
            </a:r>
            <a:r>
              <a:rPr lang="en-US" sz="1400" dirty="0" err="1" smtClean="0">
                <a:hlinkClick r:id="rId16" action="ppaction://hlinksldjump"/>
              </a:rPr>
              <a:t>Aliran</a:t>
            </a:r>
            <a:r>
              <a:rPr lang="en-US" sz="1400" dirty="0" smtClean="0">
                <a:hlinkClick r:id="rId16" action="ppaction://hlinksldjump"/>
              </a:rPr>
              <a:t> </a:t>
            </a:r>
            <a:r>
              <a:rPr lang="en-US" sz="1400" dirty="0" smtClean="0"/>
              <a:t>|</a:t>
            </a:r>
            <a:r>
              <a:rPr lang="en-US" sz="1400" dirty="0" smtClean="0">
                <a:hlinkClick r:id="rId14"/>
              </a:rPr>
              <a:t> </a:t>
            </a:r>
            <a:endParaRPr lang="en-US" sz="1400" dirty="0" smtClean="0"/>
          </a:p>
          <a:p>
            <a:pPr algn="r"/>
            <a:r>
              <a:rPr lang="en-US" sz="1400" dirty="0" smtClean="0"/>
              <a:t> </a:t>
            </a:r>
            <a:endParaRPr lang="en-US" sz="1400" dirty="0"/>
          </a:p>
        </p:txBody>
      </p:sp>
      <p:pic>
        <p:nvPicPr>
          <p:cNvPr id="22" name="Picture 21" descr="upu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  <p:controls>
      <p:control spid="28675" name="HTMLSelect1" r:id="rId2" imgW="2581200" imgH="324000"/>
      <p:control spid="28677" name="HTMLSelect3" r:id="rId3" imgW="866880" imgH="228600"/>
      <p:control spid="28678" name="HTMLSelect4" r:id="rId4" imgW="866880" imgH="228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86600" y="1"/>
            <a:ext cx="1828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Cth</a:t>
            </a:r>
            <a:r>
              <a:rPr lang="en-US" sz="1400" dirty="0" smtClean="0"/>
              <a:t> : Keseluruhan</a:t>
            </a:r>
            <a:endParaRPr lang="en-US" sz="1400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 l="6250" t="26042" r="7813" b="6250"/>
          <a:stretch>
            <a:fillRect/>
          </a:stretch>
        </p:blipFill>
        <p:spPr bwMode="auto">
          <a:xfrm>
            <a:off x="0" y="609600"/>
            <a:ext cx="9144000" cy="540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upu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6250" t="23958" r="7813" b="6250"/>
          <a:stretch>
            <a:fillRect/>
          </a:stretch>
        </p:blipFill>
        <p:spPr bwMode="auto">
          <a:xfrm>
            <a:off x="0" y="609599"/>
            <a:ext cx="9144000" cy="556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00800" y="1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Cth</a:t>
            </a:r>
            <a:r>
              <a:rPr lang="en-US" sz="1400" dirty="0" smtClean="0"/>
              <a:t> : Keseluruhan </a:t>
            </a:r>
            <a:r>
              <a:rPr lang="en-US" sz="1400" dirty="0" err="1" smtClean="0"/>
              <a:t>Ikut</a:t>
            </a:r>
            <a:r>
              <a:rPr lang="en-US" sz="1400" dirty="0" smtClean="0"/>
              <a:t> </a:t>
            </a:r>
            <a:r>
              <a:rPr lang="en-US" sz="1400" dirty="0" err="1" smtClean="0"/>
              <a:t>Aliran</a:t>
            </a:r>
            <a:endParaRPr lang="en-US" sz="1400" dirty="0"/>
          </a:p>
        </p:txBody>
      </p:sp>
      <p:pic>
        <p:nvPicPr>
          <p:cNvPr id="4" name="Picture 3" descr="upu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44209"/>
            <a:ext cx="685800" cy="613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jom msk u.bmp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0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14" name="Picture 13" descr="1 msia.jpg"/>
            <p:cNvPicPr>
              <a:picLocks noChangeAspect="1"/>
            </p:cNvPicPr>
            <p:nvPr/>
          </p:nvPicPr>
          <p:blipFill>
            <a:blip r:embed="rId6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15" name="Picture 14" descr="imagesCAMSVW06.jpg"/>
            <p:cNvPicPr>
              <a:picLocks noChangeAspect="1"/>
            </p:cNvPicPr>
            <p:nvPr/>
          </p:nvPicPr>
          <p:blipFill>
            <a:blip r:embed="rId7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286000" y="9144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smtClean="0"/>
              <a:t>e-Panduan Permohonan Kemasukan ke IPTA </a:t>
            </a:r>
            <a:endParaRPr lang="fi-FI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676400"/>
          <a:ext cx="7086600" cy="731520"/>
        </p:xfrm>
        <a:graphic>
          <a:graphicData uri="http://schemas.openxmlformats.org/drawingml/2006/table">
            <a:tbl>
              <a:tblPr/>
              <a:tblGrid>
                <a:gridCol w="3581400"/>
                <a:gridCol w="228600"/>
                <a:gridCol w="3276600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/>
                        <a:t>Pilih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maklumat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dalam</a:t>
                      </a:r>
                      <a:r>
                        <a:rPr lang="en-US" b="1" dirty="0"/>
                        <a:t> e-</a:t>
                      </a:r>
                      <a:r>
                        <a:rPr lang="en-US" b="1" dirty="0" err="1"/>
                        <a:t>Panduan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: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Sila Pilih Program Pengajian 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: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3505200"/>
          <a:ext cx="8153401" cy="2438400"/>
        </p:xfrm>
        <a:graphic>
          <a:graphicData uri="http://schemas.openxmlformats.org/drawingml/2006/table">
            <a:tbl>
              <a:tblPr/>
              <a:tblGrid>
                <a:gridCol w="801752"/>
                <a:gridCol w="7351649"/>
              </a:tblGrid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Program Pengajian Lepasan STPM/Setaraf 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Pemohon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mempunyai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kelayakan</a:t>
                      </a:r>
                      <a:r>
                        <a:rPr lang="en-US" sz="1400" dirty="0"/>
                        <a:t> STPM/ </a:t>
                      </a:r>
                      <a:r>
                        <a:rPr lang="en-US" sz="1400" dirty="0" err="1"/>
                        <a:t>Matrikulasi</a:t>
                      </a:r>
                      <a:r>
                        <a:rPr lang="en-US" sz="1400" dirty="0"/>
                        <a:t>/ STAM/ Diploma/ Setaraf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(ii)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Program Pengajian Lepasan SPM/Setaraf 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Pemohon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mempunyai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kelayakan</a:t>
                      </a:r>
                      <a:r>
                        <a:rPr lang="en-US" sz="1400" dirty="0"/>
                        <a:t> SPM/ Setaraf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(iii)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Program Pengajian Diploma Pendidikan 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Pemohon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mempunyai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kelayakan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Ijazah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Sarjana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Muda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memohon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untuk</a:t>
                      </a:r>
                      <a:r>
                        <a:rPr lang="en-US" sz="1400" dirty="0"/>
                        <a:t> Diploma </a:t>
                      </a:r>
                      <a:r>
                        <a:rPr lang="en-US" sz="1400" dirty="0" err="1"/>
                        <a:t>Pendidikan</a:t>
                      </a:r>
                      <a:r>
                        <a:rPr lang="en-US" sz="14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 t="21875" r="14844" b="67708"/>
          <a:stretch>
            <a:fillRect/>
          </a:stretch>
        </p:blipFill>
        <p:spPr bwMode="auto">
          <a:xfrm>
            <a:off x="0" y="0"/>
            <a:ext cx="8991600" cy="8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33400" y="1447800"/>
            <a:ext cx="8229600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4038600" y="2971800"/>
            <a:ext cx="8382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MASUK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00800" y="1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Cth</a:t>
            </a:r>
            <a:r>
              <a:rPr lang="en-US" sz="1400" dirty="0" smtClean="0"/>
              <a:t> : Syarat </a:t>
            </a:r>
            <a:r>
              <a:rPr lang="en-US" sz="1400" dirty="0" err="1" smtClean="0"/>
              <a:t>Khas</a:t>
            </a:r>
            <a:r>
              <a:rPr lang="en-US" sz="1400" dirty="0" smtClean="0"/>
              <a:t> Program</a:t>
            </a:r>
            <a:endParaRPr lang="en-US" sz="1400" dirty="0"/>
          </a:p>
        </p:txBody>
      </p:sp>
      <p:pic>
        <p:nvPicPr>
          <p:cNvPr id="17" name="Picture 16" descr="upu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  <p:controls>
      <p:control spid="31748" name="DefaultOcx" r:id="rId2" imgW="3952800" imgH="324000"/>
      <p:control spid="31749" name="HTMLSelect1" r:id="rId3" imgW="1981080" imgH="3240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om msk u.bmp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logo k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8570"/>
            <a:ext cx="1371600" cy="1429230"/>
          </a:xfrm>
          <a:prstGeom prst="rect">
            <a:avLst/>
          </a:prstGeom>
        </p:spPr>
      </p:pic>
      <p:grpSp>
        <p:nvGrpSpPr>
          <p:cNvPr id="3" name="Group 10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18" name="Picture 17" descr="1 msia.jpg"/>
            <p:cNvPicPr>
              <a:picLocks noChangeAspect="1"/>
            </p:cNvPicPr>
            <p:nvPr/>
          </p:nvPicPr>
          <p:blipFill>
            <a:blip r:embed="rId4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19" name="Picture 18" descr="imagesCAMSVW06.jpg"/>
            <p:cNvPicPr>
              <a:picLocks noChangeAspect="1"/>
            </p:cNvPicPr>
            <p:nvPr/>
          </p:nvPicPr>
          <p:blipFill>
            <a:blip r:embed="rId5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915400" cy="1371600"/>
          </a:xfrm>
        </p:spPr>
        <p:txBody>
          <a:bodyPr>
            <a:noAutofit/>
          </a:bodyPr>
          <a:lstStyle/>
          <a:p>
            <a:pPr algn="r"/>
            <a:r>
              <a:rPr lang="en-US" sz="8000" dirty="0" smtClean="0">
                <a:ln w="28575" cmpd="sng">
                  <a:solidFill>
                    <a:schemeClr val="bg1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Agenda</a:t>
            </a:r>
            <a:endParaRPr lang="en-US" sz="8000" dirty="0">
              <a:ln w="28575" cmpd="sng">
                <a:solidFill>
                  <a:schemeClr val="bg1"/>
                </a:solidFill>
                <a:prstDash val="solid"/>
              </a:ln>
              <a:blipFill>
                <a:blip r:embed="rId6"/>
                <a:stretch>
                  <a:fillRect/>
                </a:stretch>
              </a:blipFill>
              <a:effectLst>
                <a:glow rad="139700">
                  <a:schemeClr val="bg1">
                    <a:lumMod val="8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609600" y="1447800"/>
          <a:ext cx="8153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om msk u.bmp"/>
          <p:cNvPicPr>
            <a:picLocks noChangeAspect="1"/>
          </p:cNvPicPr>
          <p:nvPr/>
        </p:nvPicPr>
        <p:blipFill>
          <a:blip r:embed="rId8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10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19" name="Picture 18" descr="1 msia.jpg"/>
            <p:cNvPicPr>
              <a:picLocks noChangeAspect="1"/>
            </p:cNvPicPr>
            <p:nvPr/>
          </p:nvPicPr>
          <p:blipFill>
            <a:blip r:embed="rId9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20" name="Picture 19" descr="imagesCAMSVW06.jpg"/>
            <p:cNvPicPr>
              <a:picLocks noChangeAspect="1"/>
            </p:cNvPicPr>
            <p:nvPr/>
          </p:nvPicPr>
          <p:blipFill>
            <a:blip r:embed="rId10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 t="21875" r="14844" b="67708"/>
          <a:stretch>
            <a:fillRect/>
          </a:stretch>
        </p:blipFill>
        <p:spPr bwMode="auto">
          <a:xfrm>
            <a:off x="0" y="0"/>
            <a:ext cx="8991600" cy="8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" y="762000"/>
            <a:ext cx="1200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2" action="ppaction://hlinksldjump"/>
              </a:rPr>
              <a:t>Laman Utama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2132012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7620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Carian</a:t>
            </a:r>
            <a:r>
              <a:rPr lang="en-US" sz="1400" dirty="0" smtClean="0"/>
              <a:t> </a:t>
            </a:r>
            <a:r>
              <a:rPr lang="en-US" sz="1400" dirty="0" err="1" smtClean="0"/>
              <a:t>Berdasarkan</a:t>
            </a:r>
            <a:r>
              <a:rPr lang="en-US" sz="1400" dirty="0" smtClean="0"/>
              <a:t>  : </a:t>
            </a:r>
            <a:r>
              <a:rPr lang="en-US" sz="1400" dirty="0" smtClean="0">
                <a:hlinkClick r:id="rId13" action="ppaction://hlinksldjump"/>
              </a:rPr>
              <a:t>IPTA </a:t>
            </a:r>
            <a:r>
              <a:rPr lang="en-US" sz="1400" dirty="0" smtClean="0"/>
              <a:t>| </a:t>
            </a:r>
            <a:r>
              <a:rPr lang="en-US" sz="1400" dirty="0" smtClean="0">
                <a:hlinkClick r:id="rId14" action="ppaction://hlinksldjump"/>
              </a:rPr>
              <a:t>Bidang</a:t>
            </a:r>
            <a:r>
              <a:rPr lang="en-US" sz="1400" dirty="0" smtClean="0"/>
              <a:t> | </a:t>
            </a:r>
            <a:r>
              <a:rPr lang="en-US" sz="1400" dirty="0" smtClean="0">
                <a:hlinkClick r:id="rId15" action="ppaction://hlinksldjump"/>
              </a:rPr>
              <a:t>Temu </a:t>
            </a:r>
            <a:r>
              <a:rPr lang="en-US" sz="1400" dirty="0" err="1" smtClean="0">
                <a:hlinkClick r:id="rId15" action="ppaction://hlinksldjump"/>
              </a:rPr>
              <a:t>Duga</a:t>
            </a:r>
            <a:r>
              <a:rPr lang="en-US" sz="1400" dirty="0" smtClean="0">
                <a:hlinkClick r:id="rId15" action="ppaction://hlinksldjump"/>
              </a:rPr>
              <a:t> </a:t>
            </a:r>
            <a:r>
              <a:rPr lang="en-US" sz="1400" dirty="0" smtClean="0"/>
              <a:t>|</a:t>
            </a:r>
          </a:p>
          <a:p>
            <a:pPr algn="r"/>
            <a:r>
              <a:rPr lang="en-US" sz="1400" dirty="0" smtClean="0"/>
              <a:t> 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52400" y="1066800"/>
            <a:ext cx="8686800" cy="9541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KOD PROGRAM PENGAJIAN </a:t>
            </a:r>
            <a:br>
              <a:rPr lang="en-US" sz="1400" b="1" dirty="0" smtClean="0"/>
            </a:br>
            <a:r>
              <a:rPr lang="en-US" sz="1400" b="1" dirty="0" smtClean="0"/>
              <a:t>KEMASUKAN KE IPTA </a:t>
            </a:r>
            <a:br>
              <a:rPr lang="en-US" sz="1400" b="1" dirty="0" smtClean="0"/>
            </a:br>
            <a:r>
              <a:rPr lang="en-US" sz="1400" b="1" dirty="0" smtClean="0"/>
              <a:t>PROGRAM PENGAJIAN LEPASAN SPM/SETARAF</a:t>
            </a:r>
            <a:br>
              <a:rPr lang="en-US" sz="1400" b="1" dirty="0" smtClean="0"/>
            </a:br>
            <a:r>
              <a:rPr lang="en-US" sz="1400" b="1" dirty="0" smtClean="0"/>
              <a:t>SESI AKADEMIK 2011/2012 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7943606" y="1"/>
            <a:ext cx="9717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Cth</a:t>
            </a:r>
            <a:r>
              <a:rPr lang="en-US" sz="1400" dirty="0" smtClean="0"/>
              <a:t> : IPTA</a:t>
            </a:r>
            <a:endParaRPr lang="en-US" sz="1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2590800"/>
          <a:ext cx="6096720" cy="1237884"/>
        </p:xfrm>
        <a:graphic>
          <a:graphicData uri="http://schemas.openxmlformats.org/drawingml/2006/table">
            <a:tbl>
              <a:tblPr/>
              <a:tblGrid>
                <a:gridCol w="1295400"/>
                <a:gridCol w="152400"/>
                <a:gridCol w="4648920"/>
              </a:tblGrid>
              <a:tr h="309471">
                <a:tc>
                  <a:txBody>
                    <a:bodyPr/>
                    <a:lstStyle/>
                    <a:p>
                      <a:r>
                        <a:rPr lang="en-US" sz="1400" b="1" dirty="0"/>
                        <a:t>IPTA</a:t>
                      </a:r>
                      <a:endParaRPr lang="en-US" sz="1400" dirty="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:</a:t>
                      </a:r>
                      <a:endParaRPr lang="en-US" sz="140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471">
                <a:tc>
                  <a:txBody>
                    <a:bodyPr/>
                    <a:lstStyle/>
                    <a:p>
                      <a:r>
                        <a:rPr lang="en-US" sz="1400" b="1" dirty="0"/>
                        <a:t>KATEGORI</a:t>
                      </a:r>
                      <a:endParaRPr lang="en-US" sz="1400" dirty="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:</a:t>
                      </a:r>
                      <a:endParaRPr lang="en-US" sz="140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471">
                <a:tc>
                  <a:txBody>
                    <a:bodyPr/>
                    <a:lstStyle/>
                    <a:p>
                      <a:r>
                        <a:rPr lang="en-US" sz="1400" b="1" dirty="0"/>
                        <a:t>ALIRAN</a:t>
                      </a:r>
                      <a:endParaRPr lang="en-US" sz="1400" dirty="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:</a:t>
                      </a:r>
                      <a:endParaRPr lang="en-US" sz="140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471">
                <a:tc>
                  <a:txBody>
                    <a:bodyPr/>
                    <a:lstStyle/>
                    <a:p>
                      <a:r>
                        <a:rPr lang="en-US" sz="1400" b="1" dirty="0"/>
                        <a:t>FAKULTI</a:t>
                      </a:r>
                      <a:endParaRPr lang="en-US" sz="1400" dirty="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:</a:t>
                      </a:r>
                      <a:endParaRPr lang="en-US" sz="140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8600" y="4038600"/>
          <a:ext cx="4953000" cy="685800"/>
        </p:xfrm>
        <a:graphic>
          <a:graphicData uri="http://schemas.openxmlformats.org/drawingml/2006/table">
            <a:tbl>
              <a:tblPr/>
              <a:tblGrid>
                <a:gridCol w="4648200"/>
                <a:gridCol w="304800"/>
              </a:tblGrid>
              <a:tr h="342900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PENDIDIKAN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Paparan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SYARAT AM &amp; KHAS</a:t>
                      </a:r>
                      <a:r>
                        <a:rPr lang="en-US" sz="1400" dirty="0"/>
                        <a:t> Program </a:t>
                      </a:r>
                      <a:r>
                        <a:rPr lang="en-US" sz="1400" dirty="0" err="1"/>
                        <a:t>Pengajian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Pendidikan</a:t>
                      </a:r>
                      <a:endParaRPr lang="en-US" sz="1400" dirty="0"/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: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76200" y="2145268"/>
            <a:ext cx="19933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err="1" smtClean="0"/>
              <a:t>Carian</a:t>
            </a:r>
            <a:r>
              <a:rPr lang="en-US" sz="1400" u="sng" dirty="0" smtClean="0"/>
              <a:t> </a:t>
            </a:r>
            <a:r>
              <a:rPr lang="en-US" sz="1400" u="sng" dirty="0" err="1" smtClean="0"/>
              <a:t>berdasarkan</a:t>
            </a:r>
            <a:r>
              <a:rPr lang="en-US" sz="1400" u="sng" dirty="0" smtClean="0"/>
              <a:t> IPTA 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152400" y="3962400"/>
            <a:ext cx="8763000" cy="914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upu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  <p:controls>
      <p:control spid="32775" name="DefaultOcx" r:id="rId2" imgW="1295280" imgH="324000"/>
      <p:control spid="32776" name="HTMLSelect1" r:id="rId3" imgW="2581200" imgH="304920"/>
      <p:control spid="32777" name="HTMLSelect2" r:id="rId4" imgW="2409840" imgH="304920"/>
      <p:control spid="32778" name="HTMLSelect3" r:id="rId5" imgW="3695760" imgH="324000"/>
      <p:control spid="32779" name="HTMLSelect4" r:id="rId6" imgW="866880" imgH="3240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00800" y="1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Cth</a:t>
            </a:r>
            <a:r>
              <a:rPr lang="en-US" sz="1400" dirty="0" smtClean="0"/>
              <a:t> : IPTA</a:t>
            </a:r>
            <a:endParaRPr lang="en-US" sz="1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562" t="20833" r="4688" b="3125"/>
          <a:stretch>
            <a:fillRect/>
          </a:stretch>
        </p:blipFill>
        <p:spPr bwMode="auto">
          <a:xfrm>
            <a:off x="0" y="533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upu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jom msk u.bmp"/>
          <p:cNvPicPr>
            <a:picLocks noChangeAspect="1"/>
          </p:cNvPicPr>
          <p:nvPr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10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19" name="Picture 18" descr="1 msia.jpg"/>
            <p:cNvPicPr>
              <a:picLocks noChangeAspect="1"/>
            </p:cNvPicPr>
            <p:nvPr/>
          </p:nvPicPr>
          <p:blipFill>
            <a:blip r:embed="rId7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20" name="Picture 19" descr="imagesCAMSVW06.jpg"/>
            <p:cNvPicPr>
              <a:picLocks noChangeAspect="1"/>
            </p:cNvPicPr>
            <p:nvPr/>
          </p:nvPicPr>
          <p:blipFill>
            <a:blip r:embed="rId8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 t="21875" r="14844" b="67708"/>
          <a:stretch>
            <a:fillRect/>
          </a:stretch>
        </p:blipFill>
        <p:spPr bwMode="auto">
          <a:xfrm>
            <a:off x="0" y="0"/>
            <a:ext cx="8991600" cy="8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" y="762000"/>
            <a:ext cx="1200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0" action="ppaction://hlinksldjump"/>
              </a:rPr>
              <a:t>Laman Utama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2132012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066800"/>
            <a:ext cx="8686800" cy="9541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KOD PROGRAM PENGAJIAN </a:t>
            </a:r>
            <a:br>
              <a:rPr lang="en-US" sz="1400" b="1" dirty="0" smtClean="0"/>
            </a:br>
            <a:r>
              <a:rPr lang="en-US" sz="1400" b="1" dirty="0" smtClean="0"/>
              <a:t>KEMASUKAN KE IPTA </a:t>
            </a:r>
            <a:br>
              <a:rPr lang="en-US" sz="1400" b="1" dirty="0" smtClean="0"/>
            </a:br>
            <a:r>
              <a:rPr lang="en-US" sz="1400" b="1" dirty="0" smtClean="0"/>
              <a:t>PROGRAM PENGAJIAN LEPASAN SPM/SETARAF</a:t>
            </a:r>
            <a:br>
              <a:rPr lang="en-US" sz="1400" b="1" dirty="0" smtClean="0"/>
            </a:br>
            <a:r>
              <a:rPr lang="en-US" sz="1400" b="1" dirty="0" smtClean="0"/>
              <a:t>SESI AKADEMIK 2011/2012 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7467600" y="1"/>
            <a:ext cx="144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Cth</a:t>
            </a:r>
            <a:r>
              <a:rPr lang="en-US" sz="1400" dirty="0" smtClean="0"/>
              <a:t> : Bidang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76200" y="2145268"/>
            <a:ext cx="2138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err="1" smtClean="0"/>
              <a:t>Carian</a:t>
            </a:r>
            <a:r>
              <a:rPr lang="en-US" sz="1400" u="sng" dirty="0" smtClean="0"/>
              <a:t> </a:t>
            </a:r>
            <a:r>
              <a:rPr lang="en-US" sz="1400" u="sng" dirty="0" err="1" smtClean="0"/>
              <a:t>berdasarkan</a:t>
            </a:r>
            <a:r>
              <a:rPr lang="en-US" sz="1400" u="sng" dirty="0" smtClean="0"/>
              <a:t> Bidang</a:t>
            </a:r>
            <a:endParaRPr lang="en-US" sz="1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" y="2514600"/>
          <a:ext cx="6096000" cy="914400"/>
        </p:xfrm>
        <a:graphic>
          <a:graphicData uri="http://schemas.openxmlformats.org/drawingml/2006/table">
            <a:tbl>
              <a:tblPr/>
              <a:tblGrid>
                <a:gridCol w="1524000"/>
                <a:gridCol w="304800"/>
                <a:gridCol w="42672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BIDANG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: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/>
                        <a:t>KATEGORI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: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/>
                        <a:t>ALIRAN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: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752600" y="7620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Carian</a:t>
            </a:r>
            <a:r>
              <a:rPr lang="en-US" sz="1400" dirty="0" smtClean="0"/>
              <a:t> </a:t>
            </a:r>
            <a:r>
              <a:rPr lang="en-US" sz="1400" dirty="0" err="1" smtClean="0"/>
              <a:t>Berdasarkan</a:t>
            </a:r>
            <a:r>
              <a:rPr lang="en-US" sz="1400" dirty="0" smtClean="0"/>
              <a:t>  : </a:t>
            </a:r>
            <a:r>
              <a:rPr lang="en-US" sz="1400" dirty="0" smtClean="0">
                <a:hlinkClick r:id="rId11" action="ppaction://hlinksldjump"/>
              </a:rPr>
              <a:t>IPTA </a:t>
            </a:r>
            <a:r>
              <a:rPr lang="en-US" sz="1400" dirty="0" smtClean="0"/>
              <a:t>| </a:t>
            </a:r>
            <a:r>
              <a:rPr lang="en-US" sz="1400" dirty="0" smtClean="0">
                <a:hlinkClick r:id="rId12" action="ppaction://hlinksldjump"/>
              </a:rPr>
              <a:t>Bidang</a:t>
            </a:r>
            <a:r>
              <a:rPr lang="en-US" sz="1400" dirty="0" smtClean="0"/>
              <a:t> | </a:t>
            </a:r>
            <a:r>
              <a:rPr lang="en-US" sz="1400" dirty="0" smtClean="0">
                <a:hlinkClick r:id="rId13" action="ppaction://hlinksldjump"/>
              </a:rPr>
              <a:t>Temu </a:t>
            </a:r>
            <a:r>
              <a:rPr lang="en-US" sz="1400" dirty="0" err="1" smtClean="0">
                <a:hlinkClick r:id="rId13" action="ppaction://hlinksldjump"/>
              </a:rPr>
              <a:t>Duga</a:t>
            </a:r>
            <a:r>
              <a:rPr lang="en-US" sz="1400" dirty="0" smtClean="0">
                <a:hlinkClick r:id="rId13" action="ppaction://hlinksldjump"/>
              </a:rPr>
              <a:t> </a:t>
            </a:r>
            <a:r>
              <a:rPr lang="en-US" sz="1400" dirty="0" smtClean="0"/>
              <a:t>|</a:t>
            </a:r>
          </a:p>
          <a:p>
            <a:pPr algn="r"/>
            <a:r>
              <a:rPr lang="en-US" sz="1400" dirty="0" smtClean="0"/>
              <a:t> </a:t>
            </a:r>
            <a:endParaRPr lang="en-US" sz="1400" dirty="0"/>
          </a:p>
        </p:txBody>
      </p:sp>
      <p:pic>
        <p:nvPicPr>
          <p:cNvPr id="22" name="Picture 21" descr="upu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  <p:controls>
      <p:control spid="35847" name="DefaultOcx" r:id="rId2" imgW="3181320" imgH="304920"/>
      <p:control spid="35848" name="HTMLSelect1" r:id="rId3" imgW="2581200" imgH="324000"/>
      <p:control spid="35850" name="HTMLSelect2" r:id="rId4" imgW="2409840" imgH="304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67600" y="1"/>
            <a:ext cx="144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Cth</a:t>
            </a:r>
            <a:r>
              <a:rPr lang="en-US" sz="1400" dirty="0" smtClean="0"/>
              <a:t> : Bidang</a:t>
            </a:r>
            <a:endParaRPr lang="en-US" sz="1400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 l="1562" t="20833" r="4688" b="3125"/>
          <a:stretch>
            <a:fillRect/>
          </a:stretch>
        </p:blipFill>
        <p:spPr bwMode="auto">
          <a:xfrm>
            <a:off x="0" y="533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upu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jom msk u.bmp"/>
          <p:cNvPicPr>
            <a:picLocks noChangeAspect="1"/>
          </p:cNvPicPr>
          <p:nvPr/>
        </p:nvPicPr>
        <p:blipFill>
          <a:blip r:embed="rId8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10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19" name="Picture 18" descr="1 msia.jpg"/>
            <p:cNvPicPr>
              <a:picLocks noChangeAspect="1"/>
            </p:cNvPicPr>
            <p:nvPr/>
          </p:nvPicPr>
          <p:blipFill>
            <a:blip r:embed="rId9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20" name="Picture 19" descr="imagesCAMSVW06.jpg"/>
            <p:cNvPicPr>
              <a:picLocks noChangeAspect="1"/>
            </p:cNvPicPr>
            <p:nvPr/>
          </p:nvPicPr>
          <p:blipFill>
            <a:blip r:embed="rId10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 t="21875" r="14844" b="67708"/>
          <a:stretch>
            <a:fillRect/>
          </a:stretch>
        </p:blipFill>
        <p:spPr bwMode="auto">
          <a:xfrm>
            <a:off x="0" y="0"/>
            <a:ext cx="8991600" cy="8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" y="762000"/>
            <a:ext cx="1200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2" action="ppaction://hlinksldjump"/>
              </a:rPr>
              <a:t>Laman Utama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2132012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066800"/>
            <a:ext cx="8686800" cy="9541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KOD PROGRAM PENGAJIAN </a:t>
            </a:r>
            <a:br>
              <a:rPr lang="en-US" sz="1400" b="1" dirty="0" smtClean="0"/>
            </a:br>
            <a:r>
              <a:rPr lang="en-US" sz="1400" b="1" dirty="0" smtClean="0"/>
              <a:t>KEMASUKAN KE IPTA </a:t>
            </a:r>
            <a:br>
              <a:rPr lang="en-US" sz="1400" b="1" dirty="0" smtClean="0"/>
            </a:br>
            <a:r>
              <a:rPr lang="en-US" sz="1400" b="1" dirty="0" smtClean="0"/>
              <a:t>PROGRAM PENGAJIAN LEPASAN SPM/SETARAF</a:t>
            </a:r>
            <a:br>
              <a:rPr lang="en-US" sz="1400" b="1" dirty="0" smtClean="0"/>
            </a:br>
            <a:r>
              <a:rPr lang="en-US" sz="1400" b="1" dirty="0" smtClean="0"/>
              <a:t>SESI AKADEMIK 2011/2012 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7467600" y="1"/>
            <a:ext cx="144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Cth</a:t>
            </a:r>
            <a:r>
              <a:rPr lang="en-US" sz="1400" dirty="0" smtClean="0"/>
              <a:t> : Temu </a:t>
            </a:r>
            <a:r>
              <a:rPr lang="en-US" sz="1400" dirty="0" err="1" smtClean="0"/>
              <a:t>Duga</a:t>
            </a:r>
            <a:endParaRPr lang="en-US" sz="1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2590800"/>
          <a:ext cx="6096720" cy="1237884"/>
        </p:xfrm>
        <a:graphic>
          <a:graphicData uri="http://schemas.openxmlformats.org/drawingml/2006/table">
            <a:tbl>
              <a:tblPr/>
              <a:tblGrid>
                <a:gridCol w="1295400"/>
                <a:gridCol w="152400"/>
                <a:gridCol w="4648920"/>
              </a:tblGrid>
              <a:tr h="309471">
                <a:tc>
                  <a:txBody>
                    <a:bodyPr/>
                    <a:lstStyle/>
                    <a:p>
                      <a:r>
                        <a:rPr lang="en-US" sz="1400" b="1" dirty="0"/>
                        <a:t>IPTA</a:t>
                      </a:r>
                      <a:endParaRPr lang="en-US" sz="1400" dirty="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:</a:t>
                      </a:r>
                      <a:endParaRPr lang="en-US" sz="140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471">
                <a:tc>
                  <a:txBody>
                    <a:bodyPr/>
                    <a:lstStyle/>
                    <a:p>
                      <a:r>
                        <a:rPr lang="en-US" sz="1400" b="1" dirty="0"/>
                        <a:t>KATEGORI</a:t>
                      </a:r>
                      <a:endParaRPr lang="en-US" sz="1400" dirty="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:</a:t>
                      </a:r>
                      <a:endParaRPr lang="en-US" sz="140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471">
                <a:tc>
                  <a:txBody>
                    <a:bodyPr/>
                    <a:lstStyle/>
                    <a:p>
                      <a:r>
                        <a:rPr lang="en-US" sz="1400" b="1" dirty="0"/>
                        <a:t>ALIRAN</a:t>
                      </a:r>
                      <a:endParaRPr lang="en-US" sz="1400" dirty="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:</a:t>
                      </a:r>
                      <a:endParaRPr lang="en-US" sz="140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471">
                <a:tc>
                  <a:txBody>
                    <a:bodyPr/>
                    <a:lstStyle/>
                    <a:p>
                      <a:r>
                        <a:rPr lang="en-US" sz="1400" b="1" dirty="0"/>
                        <a:t>FAKULTI</a:t>
                      </a:r>
                      <a:endParaRPr lang="en-US" sz="1400" dirty="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:</a:t>
                      </a:r>
                      <a:endParaRPr lang="en-US" sz="140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8870" marR="18870" marT="18870" marB="188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76200" y="2145268"/>
            <a:ext cx="3858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sng" dirty="0" err="1" smtClean="0"/>
              <a:t>Carian</a:t>
            </a:r>
            <a:r>
              <a:rPr lang="en-US" sz="1400" u="sng" dirty="0" smtClean="0"/>
              <a:t> </a:t>
            </a:r>
            <a:r>
              <a:rPr lang="en-US" sz="1400" u="sng" dirty="0" err="1" smtClean="0"/>
              <a:t>berdasarkan</a:t>
            </a:r>
            <a:r>
              <a:rPr lang="en-US" sz="1400" u="sng" dirty="0" smtClean="0"/>
              <a:t> Program </a:t>
            </a:r>
            <a:r>
              <a:rPr lang="en-US" sz="1400" u="sng" dirty="0" err="1" smtClean="0"/>
              <a:t>Pengajian</a:t>
            </a:r>
            <a:r>
              <a:rPr lang="en-US" sz="1400" u="sng" dirty="0" smtClean="0"/>
              <a:t> Temu </a:t>
            </a:r>
            <a:r>
              <a:rPr lang="en-US" sz="1400" u="sng" dirty="0" err="1" smtClean="0"/>
              <a:t>Duga</a:t>
            </a:r>
            <a:endParaRPr lang="en-US" sz="14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28600" y="4038600"/>
          <a:ext cx="4953000" cy="685800"/>
        </p:xfrm>
        <a:graphic>
          <a:graphicData uri="http://schemas.openxmlformats.org/drawingml/2006/table">
            <a:tbl>
              <a:tblPr/>
              <a:tblGrid>
                <a:gridCol w="4648200"/>
                <a:gridCol w="304800"/>
              </a:tblGrid>
              <a:tr h="342900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PENDIDIKAN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/>
                        <a:t>Paparan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SYARAT AM &amp; KHAS</a:t>
                      </a:r>
                      <a:r>
                        <a:rPr lang="en-US" sz="1400" dirty="0"/>
                        <a:t> Program </a:t>
                      </a:r>
                      <a:r>
                        <a:rPr lang="en-US" sz="1400" dirty="0" err="1"/>
                        <a:t>Pengajian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Pendidikan</a:t>
                      </a:r>
                      <a:endParaRPr lang="en-US" sz="1400" dirty="0"/>
                    </a:p>
                  </a:txBody>
                  <a:tcPr marL="19050" marR="19050" marT="19050" marB="1905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: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152400" y="3962400"/>
            <a:ext cx="8763000" cy="914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52600" y="7620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Carian</a:t>
            </a:r>
            <a:r>
              <a:rPr lang="en-US" sz="1400" dirty="0" smtClean="0"/>
              <a:t> </a:t>
            </a:r>
            <a:r>
              <a:rPr lang="en-US" sz="1400" dirty="0" err="1" smtClean="0"/>
              <a:t>Berdasarkan</a:t>
            </a:r>
            <a:r>
              <a:rPr lang="en-US" sz="1400" dirty="0" smtClean="0"/>
              <a:t>  : </a:t>
            </a:r>
            <a:r>
              <a:rPr lang="en-US" sz="1400" dirty="0" smtClean="0">
                <a:hlinkClick r:id="rId13" action="ppaction://hlinksldjump"/>
              </a:rPr>
              <a:t>IPTA </a:t>
            </a:r>
            <a:r>
              <a:rPr lang="en-US" sz="1400" dirty="0" smtClean="0"/>
              <a:t>| </a:t>
            </a:r>
            <a:r>
              <a:rPr lang="en-US" sz="1400" dirty="0" smtClean="0">
                <a:hlinkClick r:id="rId14" action="ppaction://hlinksldjump"/>
              </a:rPr>
              <a:t>Bidang</a:t>
            </a:r>
            <a:r>
              <a:rPr lang="en-US" sz="1400" dirty="0" smtClean="0"/>
              <a:t> | </a:t>
            </a:r>
            <a:r>
              <a:rPr lang="en-US" sz="1400" dirty="0" smtClean="0">
                <a:hlinkClick r:id="rId15" action="ppaction://hlinksldjump"/>
              </a:rPr>
              <a:t>Temu </a:t>
            </a:r>
            <a:r>
              <a:rPr lang="en-US" sz="1400" dirty="0" err="1" smtClean="0">
                <a:hlinkClick r:id="rId15" action="ppaction://hlinksldjump"/>
              </a:rPr>
              <a:t>Duga</a:t>
            </a:r>
            <a:r>
              <a:rPr lang="en-US" sz="1400" dirty="0" smtClean="0">
                <a:hlinkClick r:id="rId15" action="ppaction://hlinksldjump"/>
              </a:rPr>
              <a:t> </a:t>
            </a:r>
            <a:r>
              <a:rPr lang="en-US" sz="1400" dirty="0" smtClean="0"/>
              <a:t>|</a:t>
            </a:r>
          </a:p>
          <a:p>
            <a:pPr algn="r"/>
            <a:r>
              <a:rPr lang="en-US" sz="1400" dirty="0" smtClean="0"/>
              <a:t> </a:t>
            </a:r>
            <a:endParaRPr lang="en-US" sz="1400" dirty="0"/>
          </a:p>
        </p:txBody>
      </p:sp>
      <p:pic>
        <p:nvPicPr>
          <p:cNvPr id="22" name="Picture 21" descr="upu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  <p:controls>
      <p:control spid="37895" name="DefaultOcx" r:id="rId2" imgW="1295280" imgH="324000"/>
      <p:control spid="37896" name="HTMLSelect1" r:id="rId3" imgW="2581200" imgH="304920"/>
      <p:control spid="37897" name="HTMLSelect2" r:id="rId4" imgW="2409840" imgH="304920"/>
      <p:control spid="37899" name="HTMLSelect3" r:id="rId5" imgW="3695760" imgH="324000"/>
      <p:control spid="37901" name="HTMLSelect4" r:id="rId6" imgW="866880" imgH="304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67600" y="1"/>
            <a:ext cx="144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Cth</a:t>
            </a:r>
            <a:r>
              <a:rPr lang="en-US" sz="1400" dirty="0" smtClean="0"/>
              <a:t> : Temu </a:t>
            </a:r>
            <a:r>
              <a:rPr lang="en-US" sz="1400" dirty="0" err="1" smtClean="0"/>
              <a:t>Duga</a:t>
            </a:r>
            <a:endParaRPr lang="en-US" sz="14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21875" r="4688" b="2326"/>
          <a:stretch>
            <a:fillRect/>
          </a:stretch>
        </p:blipFill>
        <p:spPr bwMode="auto">
          <a:xfrm>
            <a:off x="0" y="457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upu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18" name="Picture 17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20" name="Group 9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21" name="Picture 20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22" name="Picture 21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23" name="Oval 22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Berlin Sans FB Demi" pitchFamily="34" charset="0"/>
              </a:rPr>
              <a:t>SYARAT AM BAGI SPM/SETARAF</a:t>
            </a:r>
            <a:endParaRPr lang="en-US" sz="4000" dirty="0">
              <a:latin typeface="Berlin Sans FB Demi" pitchFamily="34" charset="0"/>
            </a:endParaRPr>
          </a:p>
        </p:txBody>
      </p:sp>
      <p:graphicFrame>
        <p:nvGraphicFramePr>
          <p:cNvPr id="24" name="Diagram 23"/>
          <p:cNvGraphicFramePr/>
          <p:nvPr/>
        </p:nvGraphicFramePr>
        <p:xfrm>
          <a:off x="1524000" y="1524000"/>
          <a:ext cx="6629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10" descr="upu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om msk u.bmp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logo k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8570"/>
            <a:ext cx="1371600" cy="1429230"/>
          </a:xfrm>
          <a:prstGeom prst="rect">
            <a:avLst/>
          </a:prstGeom>
        </p:spPr>
      </p:pic>
      <p:grpSp>
        <p:nvGrpSpPr>
          <p:cNvPr id="3" name="Group 10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18" name="Picture 17" descr="1 msia.jpg"/>
            <p:cNvPicPr>
              <a:picLocks noChangeAspect="1"/>
            </p:cNvPicPr>
            <p:nvPr/>
          </p:nvPicPr>
          <p:blipFill>
            <a:blip r:embed="rId4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19" name="Picture 18" descr="imagesCAMSVW06.jpg"/>
            <p:cNvPicPr>
              <a:picLocks noChangeAspect="1"/>
            </p:cNvPicPr>
            <p:nvPr/>
          </p:nvPicPr>
          <p:blipFill>
            <a:blip r:embed="rId5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3657600"/>
          </a:xfrm>
        </p:spPr>
        <p:txBody>
          <a:bodyPr>
            <a:noAutofit/>
          </a:bodyPr>
          <a:lstStyle/>
          <a:p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Syarat </a:t>
            </a:r>
            <a:r>
              <a:rPr lang="en-US" sz="8000" dirty="0" err="1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Khas</a:t>
            </a:r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8000" dirty="0" err="1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bagi</a:t>
            </a:r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SPM/</a:t>
            </a:r>
            <a:r>
              <a:rPr lang="en-US" sz="8000" dirty="0" err="1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Setaraf</a:t>
            </a:r>
            <a:endParaRPr lang="en-US" sz="8000" dirty="0">
              <a:ln w="28575" cmpd="sng">
                <a:solidFill>
                  <a:schemeClr val="tx2"/>
                </a:solidFill>
                <a:prstDash val="solid"/>
              </a:ln>
              <a:blipFill>
                <a:blip r:embed="rId6"/>
                <a:stretch>
                  <a:fillRect/>
                </a:stretch>
              </a:blipFill>
              <a:effectLst>
                <a:glow rad="139700">
                  <a:schemeClr val="bg1">
                    <a:lumMod val="8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1" name="Picture 10" descr="upu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5" name="Picture 4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9" name="Picture 8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10" name="Picture 9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12" name="Oval 11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0" y="3810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ASASI PERUBATAN PERTAHANAN # - Z0080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1</a:t>
            </a:r>
            <a:endParaRPr lang="en-US" sz="1800" dirty="0"/>
          </a:p>
        </p:txBody>
      </p:sp>
      <p:pic>
        <p:nvPicPr>
          <p:cNvPr id="14" name="Picture 13" descr="upu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1153954"/>
            <a:ext cx="7924800" cy="5170646"/>
          </a:xfrm>
          <a:prstGeom prst="rect">
            <a:avLst/>
          </a:prstGeom>
          <a:solidFill>
            <a:schemeClr val="bg1">
              <a:alpha val="41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500" dirty="0" smtClean="0"/>
              <a:t>Mendapat </a:t>
            </a:r>
            <a:r>
              <a:rPr lang="en-US" sz="1500" dirty="0" err="1" smtClean="0"/>
              <a:t>sekurang-kurangnya</a:t>
            </a:r>
            <a:r>
              <a:rPr lang="en-US" sz="1500" dirty="0" smtClean="0"/>
              <a:t> </a:t>
            </a:r>
            <a:r>
              <a:rPr lang="en-US" sz="1500" dirty="0" err="1" smtClean="0"/>
              <a:t>Gred</a:t>
            </a:r>
            <a:r>
              <a:rPr lang="en-US" sz="1500" dirty="0" smtClean="0"/>
              <a:t> B+ </a:t>
            </a:r>
            <a:r>
              <a:rPr lang="en-US" sz="1500" dirty="0" err="1" smtClean="0"/>
              <a:t>dalam</a:t>
            </a:r>
            <a:r>
              <a:rPr lang="en-US" sz="1500" dirty="0" smtClean="0"/>
              <a:t> </a:t>
            </a:r>
            <a:r>
              <a:rPr lang="en-US" sz="1500" dirty="0" err="1" smtClean="0"/>
              <a:t>mata</a:t>
            </a:r>
            <a:r>
              <a:rPr lang="en-US" sz="1500" dirty="0" smtClean="0"/>
              <a:t> </a:t>
            </a:r>
            <a:r>
              <a:rPr lang="en-US" sz="1500" dirty="0" err="1" smtClean="0"/>
              <a:t>pelajaran</a:t>
            </a:r>
            <a:r>
              <a:rPr lang="en-US" sz="1500" dirty="0" smtClean="0"/>
              <a:t> </a:t>
            </a:r>
            <a:r>
              <a:rPr lang="en-US" sz="1500" dirty="0" err="1" smtClean="0"/>
              <a:t>berikut</a:t>
            </a:r>
            <a:r>
              <a:rPr lang="en-US" sz="1500" dirty="0" smtClean="0"/>
              <a:t> : 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sz="1500" dirty="0" smtClean="0"/>
              <a:t>Biology 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sz="1500" dirty="0" smtClean="0"/>
              <a:t>Chemistry</a:t>
            </a:r>
          </a:p>
          <a:p>
            <a:pPr marL="342900" lvl="0" indent="-342900">
              <a:buFont typeface="+mj-lt"/>
              <a:buAutoNum type="arabicPeriod" startAt="2"/>
            </a:pPr>
            <a:r>
              <a:rPr lang="en-US" sz="1500" dirty="0" smtClean="0"/>
              <a:t>Mendapat </a:t>
            </a:r>
            <a:r>
              <a:rPr lang="en-US" sz="1500" dirty="0" err="1" smtClean="0"/>
              <a:t>sekurang-kurangnya</a:t>
            </a:r>
            <a:r>
              <a:rPr lang="en-US" sz="1500" dirty="0" smtClean="0"/>
              <a:t> </a:t>
            </a:r>
            <a:r>
              <a:rPr lang="en-US" sz="1500" dirty="0" err="1" smtClean="0"/>
              <a:t>Gred</a:t>
            </a:r>
            <a:r>
              <a:rPr lang="en-US" sz="1500" dirty="0" smtClean="0"/>
              <a:t> B </a:t>
            </a:r>
            <a:r>
              <a:rPr lang="en-US" sz="1500" dirty="0" err="1" smtClean="0"/>
              <a:t>dalam</a:t>
            </a:r>
            <a:r>
              <a:rPr lang="en-US" sz="1500" dirty="0" smtClean="0"/>
              <a:t> </a:t>
            </a:r>
            <a:r>
              <a:rPr lang="en-US" sz="1500" dirty="0" err="1" smtClean="0"/>
              <a:t>mata</a:t>
            </a:r>
            <a:r>
              <a:rPr lang="en-US" sz="1500" dirty="0" smtClean="0"/>
              <a:t> </a:t>
            </a:r>
            <a:r>
              <a:rPr lang="en-US" sz="1500" dirty="0" err="1" smtClean="0"/>
              <a:t>pelajaran</a:t>
            </a:r>
            <a:r>
              <a:rPr lang="en-US" sz="1500" dirty="0" smtClean="0"/>
              <a:t> </a:t>
            </a:r>
            <a:r>
              <a:rPr lang="en-US" sz="1500" dirty="0" err="1" smtClean="0"/>
              <a:t>berikut</a:t>
            </a:r>
            <a:r>
              <a:rPr lang="en-US" sz="1500" dirty="0" smtClean="0"/>
              <a:t> :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sz="1500" dirty="0" err="1" smtClean="0"/>
              <a:t>Bahasa</a:t>
            </a:r>
            <a:r>
              <a:rPr lang="en-US" sz="1500" dirty="0" smtClean="0"/>
              <a:t> </a:t>
            </a:r>
            <a:r>
              <a:rPr lang="en-US" sz="1500" dirty="0" err="1" smtClean="0"/>
              <a:t>Inggeris</a:t>
            </a:r>
            <a:r>
              <a:rPr lang="en-US" sz="1500" dirty="0" smtClean="0"/>
              <a:t> 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sz="1500" dirty="0" smtClean="0"/>
              <a:t>Physics 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sz="1500" dirty="0" smtClean="0"/>
              <a:t>Mathematics / Additional Mathematics</a:t>
            </a:r>
          </a:p>
          <a:p>
            <a:pPr marL="342900" lvl="0" indent="-342900">
              <a:buFont typeface="+mj-lt"/>
              <a:buAutoNum type="arabicPeriod" startAt="3"/>
            </a:pPr>
            <a:r>
              <a:rPr lang="en-US" sz="1500" dirty="0" smtClean="0"/>
              <a:t> Memenuhi </a:t>
            </a:r>
            <a:r>
              <a:rPr lang="en-US" sz="1500" dirty="0" err="1" smtClean="0"/>
              <a:t>syarat</a:t>
            </a:r>
            <a:r>
              <a:rPr lang="en-US" sz="1500" dirty="0" smtClean="0"/>
              <a:t> </a:t>
            </a:r>
            <a:r>
              <a:rPr lang="en-US" sz="1500" dirty="0" err="1" smtClean="0"/>
              <a:t>ketenteraan</a:t>
            </a:r>
            <a:r>
              <a:rPr lang="en-US" sz="1500" dirty="0" smtClean="0"/>
              <a:t> </a:t>
            </a:r>
            <a:r>
              <a:rPr lang="en-US" sz="1500" dirty="0" err="1" smtClean="0"/>
              <a:t>bagi</a:t>
            </a:r>
            <a:r>
              <a:rPr lang="en-US" sz="1500" dirty="0" smtClean="0"/>
              <a:t> </a:t>
            </a:r>
            <a:r>
              <a:rPr lang="en-US" sz="1500" dirty="0" err="1" smtClean="0"/>
              <a:t>pelantikan</a:t>
            </a:r>
            <a:r>
              <a:rPr lang="en-US" sz="1500" dirty="0" smtClean="0"/>
              <a:t> Pegawai </a:t>
            </a:r>
            <a:r>
              <a:rPr lang="en-US" sz="1500" dirty="0" err="1" smtClean="0"/>
              <a:t>Kadet</a:t>
            </a:r>
            <a:endParaRPr lang="en-US" sz="1500" dirty="0" smtClean="0"/>
          </a:p>
          <a:p>
            <a:pPr marL="692150" lvl="0" indent="-234950">
              <a:buFont typeface="Arial" pitchFamily="34" charset="0"/>
              <a:buChar char="•"/>
            </a:pPr>
            <a:r>
              <a:rPr lang="en-US" sz="1500" dirty="0" err="1" smtClean="0"/>
              <a:t>Umur</a:t>
            </a:r>
            <a:r>
              <a:rPr lang="en-US" sz="1500" dirty="0" smtClean="0"/>
              <a:t> : 17 </a:t>
            </a:r>
            <a:r>
              <a:rPr lang="en-US" sz="1500" dirty="0" err="1" smtClean="0"/>
              <a:t>tahun</a:t>
            </a:r>
            <a:r>
              <a:rPr lang="en-US" sz="1500" dirty="0" smtClean="0"/>
              <a:t> 6 </a:t>
            </a:r>
            <a:r>
              <a:rPr lang="en-US" sz="1500" dirty="0" err="1" smtClean="0"/>
              <a:t>bulan</a:t>
            </a:r>
            <a:r>
              <a:rPr lang="en-US" sz="1500" dirty="0" smtClean="0"/>
              <a:t> </a:t>
            </a:r>
            <a:r>
              <a:rPr lang="en-US" sz="1500" dirty="0" err="1" smtClean="0"/>
              <a:t>hingga</a:t>
            </a:r>
            <a:r>
              <a:rPr lang="en-US" sz="1500" dirty="0" smtClean="0"/>
              <a:t> 20 </a:t>
            </a:r>
            <a:r>
              <a:rPr lang="en-US" sz="1500" dirty="0" err="1" smtClean="0"/>
              <a:t>tahun</a:t>
            </a:r>
            <a:r>
              <a:rPr lang="en-US" sz="1500" dirty="0" smtClean="0"/>
              <a:t> 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sz="1500" dirty="0" err="1" smtClean="0"/>
              <a:t>Tinggi</a:t>
            </a:r>
            <a:r>
              <a:rPr lang="en-US" sz="1500" dirty="0" smtClean="0"/>
              <a:t> (minimum) : 1.62 m (</a:t>
            </a:r>
            <a:r>
              <a:rPr lang="en-US" sz="1500" dirty="0" err="1" smtClean="0"/>
              <a:t>lelaki</a:t>
            </a:r>
            <a:r>
              <a:rPr lang="en-US" sz="1500" dirty="0" smtClean="0"/>
              <a:t>) / 1.57 m (</a:t>
            </a:r>
            <a:r>
              <a:rPr lang="en-US" sz="1500" dirty="0" err="1" smtClean="0"/>
              <a:t>perempuan</a:t>
            </a:r>
            <a:r>
              <a:rPr lang="en-US" sz="1500" dirty="0" smtClean="0"/>
              <a:t>) 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sz="1500" dirty="0" err="1" smtClean="0"/>
              <a:t>Berat</a:t>
            </a:r>
            <a:r>
              <a:rPr lang="en-US" sz="1500" dirty="0" smtClean="0"/>
              <a:t> (minimum) : 47.5 kg (</a:t>
            </a:r>
            <a:r>
              <a:rPr lang="en-US" sz="1500" dirty="0" err="1" smtClean="0"/>
              <a:t>lelaki</a:t>
            </a:r>
            <a:r>
              <a:rPr lang="en-US" sz="1500" dirty="0" smtClean="0"/>
              <a:t>) / 45.0 kg (</a:t>
            </a:r>
            <a:r>
              <a:rPr lang="en-US" sz="1500" dirty="0" err="1" smtClean="0"/>
              <a:t>perempuan</a:t>
            </a:r>
            <a:r>
              <a:rPr lang="en-US" sz="1500" dirty="0" smtClean="0"/>
              <a:t>) 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sz="1500" dirty="0" err="1" smtClean="0"/>
              <a:t>Ukuran</a:t>
            </a:r>
            <a:r>
              <a:rPr lang="en-US" sz="1500" dirty="0" smtClean="0"/>
              <a:t> dada (minimum) : 76sm (</a:t>
            </a:r>
            <a:r>
              <a:rPr lang="en-US" sz="1500" dirty="0" err="1" smtClean="0"/>
              <a:t>lelaki</a:t>
            </a:r>
            <a:r>
              <a:rPr lang="en-US" sz="1500" dirty="0" smtClean="0"/>
              <a:t> </a:t>
            </a:r>
            <a:r>
              <a:rPr lang="en-US" sz="1500" dirty="0" err="1" smtClean="0"/>
              <a:t>shj</a:t>
            </a:r>
            <a:r>
              <a:rPr lang="en-US" sz="1500" dirty="0" smtClean="0"/>
              <a:t>)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sz="1500" dirty="0" smtClean="0"/>
              <a:t>Body Mass Index : 17-23 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sz="1500" dirty="0" err="1" smtClean="0"/>
              <a:t>Taraf</a:t>
            </a:r>
            <a:r>
              <a:rPr lang="en-US" sz="1500" dirty="0" smtClean="0"/>
              <a:t> </a:t>
            </a:r>
            <a:r>
              <a:rPr lang="en-US" sz="1500" dirty="0" err="1" smtClean="0"/>
              <a:t>perkahwinan</a:t>
            </a:r>
            <a:r>
              <a:rPr lang="en-US" sz="1500" dirty="0" smtClean="0"/>
              <a:t> : </a:t>
            </a:r>
            <a:r>
              <a:rPr lang="en-US" sz="1500" dirty="0" err="1" smtClean="0"/>
              <a:t>Bujang</a:t>
            </a:r>
            <a:r>
              <a:rPr lang="en-US" sz="1500" dirty="0" smtClean="0"/>
              <a:t> 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sz="1500" dirty="0" err="1" smtClean="0"/>
              <a:t>Penglihatan</a:t>
            </a:r>
            <a:r>
              <a:rPr lang="en-US" sz="1500" dirty="0" smtClean="0"/>
              <a:t> : </a:t>
            </a:r>
            <a:r>
              <a:rPr lang="en-US" sz="1500" dirty="0" err="1" smtClean="0"/>
              <a:t>Tidak</a:t>
            </a:r>
            <a:r>
              <a:rPr lang="en-US" sz="1500" dirty="0" smtClean="0"/>
              <a:t> </a:t>
            </a:r>
            <a:r>
              <a:rPr lang="en-US" sz="1500" dirty="0" err="1" smtClean="0"/>
              <a:t>cacat</a:t>
            </a:r>
            <a:r>
              <a:rPr lang="en-US" sz="1500" dirty="0" smtClean="0"/>
              <a:t> </a:t>
            </a:r>
            <a:r>
              <a:rPr lang="en-US" sz="1500" dirty="0" err="1" smtClean="0"/>
              <a:t>penglihatan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tidak</a:t>
            </a:r>
            <a:r>
              <a:rPr lang="en-US" sz="1500" dirty="0" smtClean="0"/>
              <a:t> </a:t>
            </a:r>
            <a:r>
              <a:rPr lang="en-US" sz="1500" dirty="0" err="1" smtClean="0"/>
              <a:t>rabun</a:t>
            </a:r>
            <a:r>
              <a:rPr lang="en-US" sz="1500" dirty="0" smtClean="0"/>
              <a:t> </a:t>
            </a:r>
            <a:r>
              <a:rPr lang="en-US" sz="1500" dirty="0" err="1" smtClean="0"/>
              <a:t>warna</a:t>
            </a:r>
            <a:r>
              <a:rPr lang="en-US" sz="1500" dirty="0" smtClean="0"/>
              <a:t>. </a:t>
            </a:r>
            <a:r>
              <a:rPr lang="en-US" sz="1500" dirty="0" err="1" smtClean="0"/>
              <a:t>Bagi</a:t>
            </a:r>
            <a:r>
              <a:rPr lang="en-US" sz="1500" dirty="0" smtClean="0"/>
              <a:t> yang </a:t>
            </a:r>
            <a:r>
              <a:rPr lang="en-US" sz="1500" dirty="0" err="1" smtClean="0"/>
              <a:t>berkaca</a:t>
            </a:r>
            <a:r>
              <a:rPr lang="en-US" sz="1500" dirty="0" smtClean="0"/>
              <a:t> </a:t>
            </a:r>
            <a:r>
              <a:rPr lang="en-US" sz="1500" dirty="0" err="1" smtClean="0"/>
              <a:t>mata</a:t>
            </a:r>
            <a:r>
              <a:rPr lang="en-US" sz="1500" dirty="0" smtClean="0"/>
              <a:t> 6/12 </a:t>
            </a:r>
            <a:r>
              <a:rPr lang="en-US" sz="1500" dirty="0" err="1" smtClean="0"/>
              <a:t>keupayaan</a:t>
            </a:r>
            <a:r>
              <a:rPr lang="en-US" sz="1500" dirty="0" smtClean="0"/>
              <a:t> </a:t>
            </a:r>
            <a:r>
              <a:rPr lang="en-US" sz="1500" dirty="0" err="1" smtClean="0"/>
              <a:t>penglihatan</a:t>
            </a:r>
            <a:r>
              <a:rPr lang="en-US" sz="1500" dirty="0" smtClean="0"/>
              <a:t> </a:t>
            </a:r>
            <a:r>
              <a:rPr lang="en-US" sz="1500" dirty="0" err="1" smtClean="0"/>
              <a:t>tanpa</a:t>
            </a:r>
            <a:r>
              <a:rPr lang="en-US" sz="1500" dirty="0" smtClean="0"/>
              <a:t> </a:t>
            </a:r>
            <a:r>
              <a:rPr lang="en-US" sz="1500" dirty="0" err="1" smtClean="0"/>
              <a:t>cermin</a:t>
            </a:r>
            <a:r>
              <a:rPr lang="en-US" sz="1500" dirty="0" smtClean="0"/>
              <a:t> </a:t>
            </a:r>
            <a:r>
              <a:rPr lang="en-US" sz="1500" dirty="0" err="1" smtClean="0"/>
              <a:t>mata</a:t>
            </a:r>
            <a:r>
              <a:rPr lang="en-US" sz="1500" dirty="0" smtClean="0"/>
              <a:t> </a:t>
            </a:r>
            <a:r>
              <a:rPr lang="en-US" sz="1500" dirty="0" err="1" smtClean="0"/>
              <a:t>atau</a:t>
            </a:r>
            <a:r>
              <a:rPr lang="en-US" sz="1500" dirty="0" smtClean="0"/>
              <a:t> </a:t>
            </a:r>
            <a:r>
              <a:rPr lang="en-US" sz="1500" dirty="0" err="1" smtClean="0"/>
              <a:t>kanta</a:t>
            </a:r>
            <a:r>
              <a:rPr lang="en-US" sz="1500" dirty="0" smtClean="0"/>
              <a:t> </a:t>
            </a:r>
            <a:r>
              <a:rPr lang="en-US" sz="1500" dirty="0" err="1" smtClean="0"/>
              <a:t>lekap</a:t>
            </a:r>
            <a:r>
              <a:rPr lang="en-US" sz="1500" dirty="0" smtClean="0"/>
              <a:t>.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sz="1500" dirty="0" err="1" smtClean="0"/>
              <a:t>Calon</a:t>
            </a:r>
            <a:r>
              <a:rPr lang="en-US" sz="1500" dirty="0" smtClean="0"/>
              <a:t> </a:t>
            </a:r>
            <a:r>
              <a:rPr lang="en-US" sz="1500" dirty="0" err="1" smtClean="0"/>
              <a:t>mestilah</a:t>
            </a:r>
            <a:r>
              <a:rPr lang="en-US" sz="1500" dirty="0" smtClean="0"/>
              <a:t> </a:t>
            </a:r>
            <a:r>
              <a:rPr lang="en-US" sz="1500" dirty="0" err="1" smtClean="0"/>
              <a:t>tidak</a:t>
            </a:r>
            <a:r>
              <a:rPr lang="en-US" sz="1500" dirty="0" smtClean="0"/>
              <a:t> </a:t>
            </a:r>
            <a:r>
              <a:rPr lang="en-US" sz="1500" dirty="0" err="1" smtClean="0"/>
              <a:t>mempunyai</a:t>
            </a:r>
            <a:r>
              <a:rPr lang="en-US" sz="1500" dirty="0" smtClean="0"/>
              <a:t> </a:t>
            </a:r>
            <a:r>
              <a:rPr lang="en-US" sz="1500" dirty="0" err="1" smtClean="0"/>
              <a:t>tapak</a:t>
            </a:r>
            <a:r>
              <a:rPr lang="en-US" sz="1500" dirty="0" smtClean="0"/>
              <a:t> kaki rata (flat foot). 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sz="1500" dirty="0" err="1" smtClean="0"/>
              <a:t>Calon</a:t>
            </a:r>
            <a:r>
              <a:rPr lang="en-US" sz="1500" dirty="0" smtClean="0"/>
              <a:t> </a:t>
            </a:r>
            <a:r>
              <a:rPr lang="en-US" sz="1500" dirty="0" err="1" smtClean="0"/>
              <a:t>mestilah</a:t>
            </a:r>
            <a:r>
              <a:rPr lang="en-US" sz="1500" dirty="0" smtClean="0"/>
              <a:t> </a:t>
            </a:r>
            <a:r>
              <a:rPr lang="en-US" sz="1500" dirty="0" err="1" smtClean="0"/>
              <a:t>tiada</a:t>
            </a:r>
            <a:r>
              <a:rPr lang="en-US" sz="1500" dirty="0" smtClean="0"/>
              <a:t> </a:t>
            </a:r>
            <a:r>
              <a:rPr lang="en-US" sz="1500" dirty="0" err="1" smtClean="0"/>
              <a:t>sebarang</a:t>
            </a:r>
            <a:r>
              <a:rPr lang="en-US" sz="1500" dirty="0" smtClean="0"/>
              <a:t> </a:t>
            </a:r>
            <a:r>
              <a:rPr lang="en-US" sz="1500" dirty="0" err="1" smtClean="0"/>
              <a:t>kecacatan</a:t>
            </a:r>
            <a:r>
              <a:rPr lang="en-US" sz="1500" dirty="0" smtClean="0"/>
              <a:t> </a:t>
            </a:r>
            <a:r>
              <a:rPr lang="en-US" sz="1500" dirty="0" err="1" smtClean="0"/>
              <a:t>atau</a:t>
            </a:r>
            <a:r>
              <a:rPr lang="en-US" sz="1500" dirty="0" smtClean="0"/>
              <a:t> </a:t>
            </a:r>
            <a:r>
              <a:rPr lang="en-US" sz="1500" dirty="0" err="1" smtClean="0"/>
              <a:t>kecederaan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tidak</a:t>
            </a:r>
            <a:r>
              <a:rPr lang="en-US" sz="1500" dirty="0" smtClean="0"/>
              <a:t> </a:t>
            </a:r>
            <a:r>
              <a:rPr lang="en-US" sz="1500" dirty="0" err="1" smtClean="0"/>
              <a:t>mempunyai</a:t>
            </a:r>
            <a:r>
              <a:rPr lang="en-US" sz="1500" dirty="0" smtClean="0"/>
              <a:t> </a:t>
            </a:r>
            <a:r>
              <a:rPr lang="en-US" sz="1500" dirty="0" err="1" smtClean="0"/>
              <a:t>penyakit</a:t>
            </a:r>
            <a:r>
              <a:rPr lang="en-US" sz="1500" dirty="0" smtClean="0"/>
              <a:t> </a:t>
            </a:r>
            <a:r>
              <a:rPr lang="en-US" sz="1500" dirty="0" err="1" smtClean="0"/>
              <a:t>keturunan</a:t>
            </a:r>
            <a:r>
              <a:rPr lang="en-US" sz="1500" dirty="0" smtClean="0"/>
              <a:t>.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sz="1500" dirty="0" err="1" smtClean="0"/>
              <a:t>Kesihatan</a:t>
            </a:r>
            <a:r>
              <a:rPr lang="en-US" sz="1500" dirty="0" smtClean="0"/>
              <a:t> : </a:t>
            </a:r>
            <a:r>
              <a:rPr lang="en-US" sz="1500" dirty="0" err="1" smtClean="0"/>
              <a:t>Diakui</a:t>
            </a:r>
            <a:r>
              <a:rPr lang="en-US" sz="1500" dirty="0" smtClean="0"/>
              <a:t> </a:t>
            </a:r>
            <a:r>
              <a:rPr lang="en-US" sz="1500" dirty="0" err="1" smtClean="0"/>
              <a:t>sihat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tidak</a:t>
            </a:r>
            <a:r>
              <a:rPr lang="en-US" sz="1500" dirty="0" smtClean="0"/>
              <a:t> </a:t>
            </a:r>
            <a:r>
              <a:rPr lang="en-US" sz="1500" dirty="0" err="1" smtClean="0"/>
              <a:t>cacat</a:t>
            </a:r>
            <a:r>
              <a:rPr lang="en-US" sz="1500" dirty="0" smtClean="0"/>
              <a:t> </a:t>
            </a:r>
            <a:r>
              <a:rPr lang="en-US" sz="1500" dirty="0" err="1" smtClean="0"/>
              <a:t>anggota</a:t>
            </a:r>
            <a:r>
              <a:rPr lang="en-US" sz="1500" dirty="0" smtClean="0"/>
              <a:t> </a:t>
            </a:r>
            <a:r>
              <a:rPr lang="en-US" sz="1500" dirty="0" err="1" smtClean="0"/>
              <a:t>oleh</a:t>
            </a:r>
            <a:r>
              <a:rPr lang="en-US" sz="1500" dirty="0" smtClean="0"/>
              <a:t> Pegawai </a:t>
            </a:r>
            <a:r>
              <a:rPr lang="en-US" sz="1500" dirty="0" err="1" smtClean="0"/>
              <a:t>Perubatan</a:t>
            </a:r>
            <a:r>
              <a:rPr lang="en-US" sz="1500" dirty="0" smtClean="0"/>
              <a:t> </a:t>
            </a:r>
            <a:r>
              <a:rPr lang="en-US" sz="1500" dirty="0" err="1" smtClean="0"/>
              <a:t>Kerajaan</a:t>
            </a:r>
            <a:r>
              <a:rPr lang="en-US" sz="1500" dirty="0" smtClean="0"/>
              <a:t> </a:t>
            </a:r>
            <a:r>
              <a:rPr lang="en-US" sz="1500" dirty="0" err="1" smtClean="0"/>
              <a:t>termasuk</a:t>
            </a:r>
            <a:r>
              <a:rPr lang="en-US" sz="1500" dirty="0" smtClean="0"/>
              <a:t> </a:t>
            </a:r>
            <a:r>
              <a:rPr lang="en-US" sz="1500" dirty="0" err="1" smtClean="0"/>
              <a:t>pemeriksaan</a:t>
            </a:r>
            <a:r>
              <a:rPr lang="en-US" sz="1500" dirty="0" smtClean="0"/>
              <a:t> x-ray </a:t>
            </a:r>
            <a:r>
              <a:rPr lang="en-US" sz="1500" dirty="0" err="1" smtClean="0"/>
              <a:t>serta</a:t>
            </a:r>
            <a:r>
              <a:rPr lang="en-US" sz="1500" dirty="0" smtClean="0"/>
              <a:t> </a:t>
            </a:r>
            <a:r>
              <a:rPr lang="en-US" sz="1500" dirty="0" err="1" smtClean="0"/>
              <a:t>disahkan</a:t>
            </a:r>
            <a:r>
              <a:rPr lang="en-US" sz="1500" dirty="0" smtClean="0"/>
              <a:t> </a:t>
            </a:r>
            <a:r>
              <a:rPr lang="en-US" sz="1500" dirty="0" err="1" smtClean="0"/>
              <a:t>oleh</a:t>
            </a:r>
            <a:r>
              <a:rPr lang="en-US" sz="1500" dirty="0" smtClean="0"/>
              <a:t> Pegawai </a:t>
            </a:r>
            <a:r>
              <a:rPr lang="en-US" sz="1500" dirty="0" err="1" smtClean="0"/>
              <a:t>Perubatan</a:t>
            </a:r>
            <a:r>
              <a:rPr lang="en-US" sz="1500" dirty="0" smtClean="0"/>
              <a:t> </a:t>
            </a:r>
            <a:r>
              <a:rPr lang="en-US" sz="1500" dirty="0" err="1" smtClean="0"/>
              <a:t>Angkatan</a:t>
            </a:r>
            <a:r>
              <a:rPr lang="en-US" sz="1500" dirty="0" smtClean="0"/>
              <a:t> </a:t>
            </a:r>
            <a:r>
              <a:rPr lang="en-US" sz="1500" dirty="0" err="1" smtClean="0"/>
              <a:t>Tentera</a:t>
            </a:r>
            <a:r>
              <a:rPr lang="en-US" sz="1500" dirty="0" smtClean="0"/>
              <a:t> Malaysia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sz="1500" dirty="0" smtClean="0"/>
              <a:t>Lulus </a:t>
            </a:r>
            <a:r>
              <a:rPr lang="en-US" sz="1500" dirty="0" err="1" smtClean="0"/>
              <a:t>ujian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temuduga</a:t>
            </a:r>
            <a:r>
              <a:rPr lang="en-US" sz="15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19" name="Picture 18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21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23" name="Picture 22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26" name="Picture 25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27" name="Oval 26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457200" y="5486400"/>
            <a:ext cx="81534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mestilah</a:t>
            </a:r>
            <a:r>
              <a:rPr lang="en-US" dirty="0" smtClean="0"/>
              <a:t> </a:t>
            </a:r>
            <a:r>
              <a:rPr lang="en-US" dirty="0" err="1" smtClean="0"/>
              <a:t>tiada</a:t>
            </a:r>
            <a:r>
              <a:rPr lang="en-US" dirty="0" smtClean="0"/>
              <a:t> </a:t>
            </a:r>
            <a:r>
              <a:rPr lang="en-US" dirty="0" err="1" smtClean="0"/>
              <a:t>sebarang</a:t>
            </a:r>
            <a:r>
              <a:rPr lang="en-US" dirty="0" smtClean="0"/>
              <a:t> </a:t>
            </a:r>
            <a:r>
              <a:rPr lang="en-US" dirty="0" err="1" smtClean="0"/>
              <a:t>kecacatan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kecederaan</a:t>
            </a:r>
            <a:endParaRPr lang="en-US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b="1" dirty="0" err="1" smtClean="0"/>
              <a:t>Buta</a:t>
            </a:r>
            <a:r>
              <a:rPr lang="en-US" b="1" dirty="0" smtClean="0"/>
              <a:t>, </a:t>
            </a:r>
            <a:r>
              <a:rPr lang="en-US" b="1" dirty="0" err="1" smtClean="0"/>
              <a:t>Buta</a:t>
            </a:r>
            <a:r>
              <a:rPr lang="en-US" b="1" dirty="0" smtClean="0"/>
              <a:t> </a:t>
            </a:r>
            <a:r>
              <a:rPr lang="en-US" b="1" dirty="0" err="1" smtClean="0"/>
              <a:t>Warna</a:t>
            </a:r>
            <a:r>
              <a:rPr lang="en-US" b="1" dirty="0" smtClean="0"/>
              <a:t>, </a:t>
            </a:r>
            <a:r>
              <a:rPr lang="en-US" b="1" dirty="0" err="1" smtClean="0"/>
              <a:t>Lumpuh</a:t>
            </a:r>
            <a:endParaRPr lang="en-US" b="1" dirty="0" smtClean="0"/>
          </a:p>
        </p:txBody>
      </p:sp>
      <p:grpSp>
        <p:nvGrpSpPr>
          <p:cNvPr id="2" name="Group 12"/>
          <p:cNvGrpSpPr/>
          <p:nvPr/>
        </p:nvGrpSpPr>
        <p:grpSpPr>
          <a:xfrm>
            <a:off x="457200" y="1447800"/>
            <a:ext cx="8153400" cy="914400"/>
            <a:chOff x="457200" y="1143714"/>
            <a:chExt cx="8153400" cy="914400"/>
          </a:xfrm>
        </p:grpSpPr>
        <p:sp>
          <p:nvSpPr>
            <p:cNvPr id="6" name="Rectangle 5"/>
            <p:cNvSpPr/>
            <p:nvPr/>
          </p:nvSpPr>
          <p:spPr>
            <a:xfrm>
              <a:off x="457200" y="1143714"/>
              <a:ext cx="8153400" cy="9144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/>
              <a:r>
                <a:rPr lang="en-US" dirty="0" smtClean="0"/>
                <a:t>Mendapat </a:t>
              </a:r>
              <a:r>
                <a:rPr lang="en-US" dirty="0" err="1" smtClean="0"/>
                <a:t>sekurang-kurangnya</a:t>
              </a:r>
              <a:r>
                <a:rPr lang="en-US" dirty="0" smtClean="0"/>
                <a:t> </a:t>
              </a:r>
              <a:r>
                <a:rPr lang="en-US" dirty="0" err="1" smtClean="0"/>
                <a:t>Gred</a:t>
              </a:r>
              <a:r>
                <a:rPr lang="en-US" dirty="0" smtClean="0"/>
                <a:t> B+ </a:t>
              </a:r>
              <a:r>
                <a:rPr lang="en-US" dirty="0" err="1" smtClean="0"/>
                <a:t>dalam</a:t>
              </a:r>
              <a:r>
                <a:rPr lang="en-US" dirty="0" smtClean="0"/>
                <a:t> </a:t>
              </a:r>
              <a:r>
                <a:rPr lang="en-US" dirty="0" err="1" smtClean="0"/>
                <a:t>mata</a:t>
              </a:r>
              <a:r>
                <a:rPr lang="en-US" dirty="0" smtClean="0"/>
                <a:t> </a:t>
              </a:r>
              <a:r>
                <a:rPr lang="en-US" dirty="0" err="1" smtClean="0"/>
                <a:t>pelajaran</a:t>
              </a:r>
              <a:r>
                <a:rPr lang="en-US" dirty="0" smtClean="0"/>
                <a:t> </a:t>
              </a:r>
              <a:r>
                <a:rPr lang="en-US" dirty="0" err="1" smtClean="0"/>
                <a:t>berikut</a:t>
              </a:r>
              <a:r>
                <a:rPr lang="en-US" dirty="0" smtClean="0"/>
                <a:t> : </a:t>
              </a:r>
            </a:p>
            <a:p>
              <a:pPr marL="234950" lvl="0" indent="-234950">
                <a:buFont typeface="Arial" pitchFamily="34" charset="0"/>
                <a:buChar char="•"/>
              </a:pPr>
              <a:r>
                <a:rPr lang="en-US" dirty="0" smtClean="0"/>
                <a:t>Biology </a:t>
              </a:r>
            </a:p>
            <a:p>
              <a:pPr marL="234950" lvl="0" indent="-234950">
                <a:buFont typeface="Arial" pitchFamily="34" charset="0"/>
                <a:buChar char="•"/>
              </a:pPr>
              <a:r>
                <a:rPr lang="en-US" dirty="0" smtClean="0"/>
                <a:t>Chemistry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43800" y="1600200"/>
              <a:ext cx="97295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1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7200" y="2514600"/>
            <a:ext cx="8153400" cy="1447800"/>
            <a:chOff x="457200" y="2514600"/>
            <a:chExt cx="8153400" cy="1447800"/>
          </a:xfrm>
        </p:grpSpPr>
        <p:sp>
          <p:nvSpPr>
            <p:cNvPr id="9" name="Rectangle 8"/>
            <p:cNvSpPr/>
            <p:nvPr/>
          </p:nvSpPr>
          <p:spPr>
            <a:xfrm>
              <a:off x="457200" y="2514600"/>
              <a:ext cx="8153400" cy="14478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/>
              <a:r>
                <a:rPr lang="en-US" dirty="0" smtClean="0"/>
                <a:t>Mendapat </a:t>
              </a:r>
              <a:r>
                <a:rPr lang="en-US" dirty="0" err="1" smtClean="0"/>
                <a:t>sekurang-kurangnya</a:t>
              </a:r>
              <a:r>
                <a:rPr lang="en-US" dirty="0" smtClean="0"/>
                <a:t> </a:t>
              </a:r>
              <a:r>
                <a:rPr lang="en-US" dirty="0" err="1" smtClean="0"/>
                <a:t>Gred</a:t>
              </a:r>
              <a:r>
                <a:rPr lang="en-US" dirty="0" smtClean="0"/>
                <a:t> B </a:t>
              </a:r>
              <a:r>
                <a:rPr lang="en-US" dirty="0" err="1" smtClean="0"/>
                <a:t>dalam</a:t>
              </a:r>
              <a:r>
                <a:rPr lang="en-US" dirty="0" smtClean="0"/>
                <a:t> </a:t>
              </a:r>
              <a:r>
                <a:rPr lang="en-US" dirty="0" err="1" smtClean="0"/>
                <a:t>mata</a:t>
              </a:r>
              <a:r>
                <a:rPr lang="en-US" dirty="0" smtClean="0"/>
                <a:t> </a:t>
              </a:r>
              <a:r>
                <a:rPr lang="en-US" dirty="0" err="1" smtClean="0"/>
                <a:t>pelajaran</a:t>
              </a:r>
              <a:r>
                <a:rPr lang="en-US" dirty="0" smtClean="0"/>
                <a:t> </a:t>
              </a:r>
              <a:r>
                <a:rPr lang="en-US" dirty="0" err="1" smtClean="0"/>
                <a:t>berikut</a:t>
              </a:r>
              <a:r>
                <a:rPr lang="en-US" dirty="0" smtClean="0"/>
                <a:t> :</a:t>
              </a:r>
            </a:p>
            <a:p>
              <a:pPr marL="234950" lvl="0" indent="-234950">
                <a:buFont typeface="Arial" pitchFamily="34" charset="0"/>
                <a:buChar char="•"/>
              </a:pPr>
              <a:r>
                <a:rPr lang="en-US" dirty="0" err="1" smtClean="0"/>
                <a:t>Bahasa</a:t>
              </a:r>
              <a:r>
                <a:rPr lang="en-US" dirty="0" smtClean="0"/>
                <a:t> </a:t>
              </a:r>
              <a:r>
                <a:rPr lang="en-US" dirty="0" err="1" smtClean="0"/>
                <a:t>Inggeris</a:t>
              </a:r>
              <a:r>
                <a:rPr lang="en-US" dirty="0" smtClean="0"/>
                <a:t> </a:t>
              </a:r>
            </a:p>
            <a:p>
              <a:pPr marL="234950" lvl="0" indent="-234950">
                <a:buFont typeface="Arial" pitchFamily="34" charset="0"/>
                <a:buChar char="•"/>
              </a:pPr>
              <a:r>
                <a:rPr lang="en-US" dirty="0" smtClean="0"/>
                <a:t>Physics </a:t>
              </a:r>
            </a:p>
            <a:p>
              <a:pPr marL="234950" lvl="0" indent="-234950">
                <a:buFont typeface="Arial" pitchFamily="34" charset="0"/>
                <a:buChar char="•"/>
              </a:pPr>
              <a:r>
                <a:rPr lang="en-US" dirty="0" smtClean="0"/>
                <a:t>Mathematics / Additional Mathematics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43800" y="3516868"/>
              <a:ext cx="9569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2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7200" y="4114800"/>
            <a:ext cx="8153400" cy="1219200"/>
            <a:chOff x="457200" y="4114800"/>
            <a:chExt cx="8153400" cy="1219200"/>
          </a:xfrm>
        </p:grpSpPr>
        <p:sp>
          <p:nvSpPr>
            <p:cNvPr id="16" name="Rectangle 15"/>
            <p:cNvSpPr/>
            <p:nvPr/>
          </p:nvSpPr>
          <p:spPr>
            <a:xfrm>
              <a:off x="457200" y="4114800"/>
              <a:ext cx="8153400" cy="1219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just"/>
              <a:r>
                <a:rPr lang="en-US" dirty="0" smtClean="0"/>
                <a:t> Memenuhi </a:t>
              </a:r>
              <a:r>
                <a:rPr lang="en-US" dirty="0" err="1" smtClean="0"/>
                <a:t>syarat</a:t>
              </a:r>
              <a:r>
                <a:rPr lang="en-US" dirty="0" smtClean="0"/>
                <a:t> </a:t>
              </a:r>
              <a:r>
                <a:rPr lang="en-US" dirty="0" err="1" smtClean="0"/>
                <a:t>ketenteraan</a:t>
              </a:r>
              <a:r>
                <a:rPr lang="en-US" dirty="0" smtClean="0"/>
                <a:t> </a:t>
              </a:r>
              <a:r>
                <a:rPr lang="en-US" dirty="0" err="1" smtClean="0"/>
                <a:t>bagi</a:t>
              </a:r>
              <a:r>
                <a:rPr lang="en-US" dirty="0" smtClean="0"/>
                <a:t> </a:t>
              </a:r>
              <a:r>
                <a:rPr lang="en-US" dirty="0" err="1" smtClean="0"/>
                <a:t>pelantikan</a:t>
              </a:r>
              <a:r>
                <a:rPr lang="en-US" dirty="0" smtClean="0"/>
                <a:t> Pegawai </a:t>
              </a:r>
              <a:r>
                <a:rPr lang="en-US" dirty="0" err="1" smtClean="0"/>
                <a:t>Kadet</a:t>
              </a:r>
              <a:r>
                <a:rPr lang="en-US" dirty="0" smtClean="0"/>
                <a:t> </a:t>
              </a:r>
            </a:p>
            <a:p>
              <a:pPr lvl="0" algn="just"/>
              <a:r>
                <a:rPr lang="en-US" dirty="0" smtClean="0"/>
                <a:t>(</a:t>
              </a:r>
              <a:r>
                <a:rPr lang="en-US" dirty="0" err="1" smtClean="0"/>
                <a:t>syarat</a:t>
              </a:r>
              <a:r>
                <a:rPr lang="en-US" dirty="0" smtClean="0"/>
                <a:t> yang </a:t>
              </a:r>
              <a:r>
                <a:rPr lang="en-US" dirty="0" err="1" smtClean="0"/>
                <a:t>diprogramkan</a:t>
              </a:r>
              <a:r>
                <a:rPr lang="en-US" dirty="0" smtClean="0"/>
                <a:t>)</a:t>
              </a:r>
            </a:p>
            <a:p>
              <a:pPr marL="234950" lvl="0" indent="-234950" algn="just">
                <a:buFont typeface="Arial" pitchFamily="34" charset="0"/>
                <a:buChar char="•"/>
              </a:pPr>
              <a:r>
                <a:rPr lang="en-US" dirty="0" err="1" smtClean="0"/>
                <a:t>Umur</a:t>
              </a:r>
              <a:r>
                <a:rPr lang="en-US" dirty="0" smtClean="0"/>
                <a:t> : 17 </a:t>
              </a:r>
              <a:r>
                <a:rPr lang="en-US" dirty="0" err="1" smtClean="0"/>
                <a:t>tahun</a:t>
              </a:r>
              <a:r>
                <a:rPr lang="en-US" dirty="0" smtClean="0"/>
                <a:t> 6 </a:t>
              </a:r>
              <a:r>
                <a:rPr lang="en-US" dirty="0" err="1" smtClean="0"/>
                <a:t>bulan</a:t>
              </a:r>
              <a:r>
                <a:rPr lang="en-US" dirty="0" smtClean="0"/>
                <a:t> </a:t>
              </a:r>
              <a:r>
                <a:rPr lang="en-US" dirty="0" err="1" smtClean="0"/>
                <a:t>hingga</a:t>
              </a:r>
              <a:r>
                <a:rPr lang="en-US" dirty="0" smtClean="0"/>
                <a:t> 20 </a:t>
              </a:r>
              <a:r>
                <a:rPr lang="en-US" dirty="0" err="1" smtClean="0"/>
                <a:t>tahun</a:t>
              </a:r>
              <a:r>
                <a:rPr lang="en-US" dirty="0" smtClean="0"/>
                <a:t> </a:t>
              </a:r>
            </a:p>
            <a:p>
              <a:pPr marL="234950" lvl="0" indent="-234950" algn="just">
                <a:buFont typeface="Arial" pitchFamily="34" charset="0"/>
                <a:buChar char="•"/>
              </a:pPr>
              <a:r>
                <a:rPr lang="en-US" dirty="0" err="1" smtClean="0"/>
                <a:t>Taraf</a:t>
              </a:r>
              <a:r>
                <a:rPr lang="en-US" dirty="0" smtClean="0"/>
                <a:t> </a:t>
              </a:r>
              <a:r>
                <a:rPr lang="en-US" dirty="0" err="1" smtClean="0"/>
                <a:t>perkahwinan</a:t>
              </a:r>
              <a:r>
                <a:rPr lang="en-US" dirty="0" smtClean="0"/>
                <a:t> : </a:t>
              </a:r>
              <a:r>
                <a:rPr lang="en-US" dirty="0" err="1" smtClean="0"/>
                <a:t>Bujang</a:t>
              </a:r>
              <a:r>
                <a:rPr lang="en-US" dirty="0" smtClean="0"/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43800" y="4812268"/>
              <a:ext cx="9569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3</a:t>
              </a:r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>
          <a:xfrm rot="20784854">
            <a:off x="3516363" y="1545898"/>
            <a:ext cx="242566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350" lvl="1"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MP KREDIT (B+)</a:t>
            </a:r>
          </a:p>
        </p:txBody>
      </p:sp>
      <p:sp>
        <p:nvSpPr>
          <p:cNvPr id="24" name="Rectangle 23"/>
          <p:cNvSpPr/>
          <p:nvPr/>
        </p:nvSpPr>
        <p:spPr>
          <a:xfrm rot="20784854">
            <a:off x="3697512" y="2876340"/>
            <a:ext cx="22717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350" lvl="1"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MP KREDIT (B)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62200" y="2438400"/>
            <a:ext cx="565731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350" lvl="1"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tx1">
                      <a:lumMod val="50000"/>
                      <a:lumOff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 Condensed" pitchFamily="34" charset="0"/>
              </a:rPr>
              <a:t>JUMLAH MP KREDIT  &gt; 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46886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ASASI PERUBATAN PERTAHANAN # - Z0080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76400" y="1143000"/>
            <a:ext cx="6324600" cy="46166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92150" lvl="0" indent="-234950"/>
            <a:r>
              <a:rPr lang="en-US" sz="2400" b="1" dirty="0" smtClean="0"/>
              <a:t>Syarat yang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diprogramkan</a:t>
            </a:r>
            <a:endParaRPr lang="en-US" sz="2400" b="1" dirty="0" smtClean="0"/>
          </a:p>
          <a:p>
            <a:pPr marL="692150" lvl="0" indent="-234950">
              <a:buFont typeface="Arial" pitchFamily="34" charset="0"/>
              <a:buChar char="•"/>
            </a:pPr>
            <a:r>
              <a:rPr lang="en-US" dirty="0" err="1" smtClean="0"/>
              <a:t>Tinggi</a:t>
            </a:r>
            <a:r>
              <a:rPr lang="en-US" dirty="0" smtClean="0"/>
              <a:t> (minimum) : 1.62 m (</a:t>
            </a:r>
            <a:r>
              <a:rPr lang="en-US" dirty="0" err="1" smtClean="0"/>
              <a:t>lelaki</a:t>
            </a:r>
            <a:r>
              <a:rPr lang="en-US" dirty="0" smtClean="0"/>
              <a:t>) / 1.57 m (</a:t>
            </a:r>
            <a:r>
              <a:rPr lang="en-US" dirty="0" err="1" smtClean="0"/>
              <a:t>perempuan</a:t>
            </a:r>
            <a:r>
              <a:rPr lang="en-US" dirty="0" smtClean="0"/>
              <a:t>) 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dirty="0" err="1" smtClean="0"/>
              <a:t>Berat</a:t>
            </a:r>
            <a:r>
              <a:rPr lang="en-US" dirty="0" smtClean="0"/>
              <a:t> (minimum) : 47.5 kg (</a:t>
            </a:r>
            <a:r>
              <a:rPr lang="en-US" dirty="0" err="1" smtClean="0"/>
              <a:t>lelaki</a:t>
            </a:r>
            <a:r>
              <a:rPr lang="en-US" dirty="0" smtClean="0"/>
              <a:t>) / 45.0 kg (</a:t>
            </a:r>
            <a:r>
              <a:rPr lang="en-US" dirty="0" err="1" smtClean="0"/>
              <a:t>perempuan</a:t>
            </a:r>
            <a:r>
              <a:rPr lang="en-US" dirty="0" smtClean="0"/>
              <a:t>) 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dirty="0" err="1" smtClean="0"/>
              <a:t>Ukuran</a:t>
            </a:r>
            <a:r>
              <a:rPr lang="en-US" dirty="0" smtClean="0"/>
              <a:t> dada (minimum) : 76sm (</a:t>
            </a:r>
            <a:r>
              <a:rPr lang="en-US" dirty="0" err="1" smtClean="0"/>
              <a:t>lelaki</a:t>
            </a:r>
            <a:r>
              <a:rPr lang="en-US" dirty="0" smtClean="0"/>
              <a:t> </a:t>
            </a:r>
            <a:r>
              <a:rPr lang="en-US" dirty="0" err="1" smtClean="0"/>
              <a:t>shj</a:t>
            </a:r>
            <a:r>
              <a:rPr lang="en-US" dirty="0" smtClean="0"/>
              <a:t>)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dirty="0" smtClean="0"/>
              <a:t>Body Mass Index : 17-23 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dirty="0" err="1" smtClean="0"/>
              <a:t>Penglihatan</a:t>
            </a:r>
            <a:r>
              <a:rPr lang="en-US" dirty="0" smtClean="0"/>
              <a:t> : </a:t>
            </a:r>
            <a:r>
              <a:rPr lang="en-US" dirty="0" err="1" smtClean="0"/>
              <a:t>Bagi</a:t>
            </a:r>
            <a:r>
              <a:rPr lang="en-US" dirty="0" smtClean="0"/>
              <a:t> yang </a:t>
            </a:r>
            <a:r>
              <a:rPr lang="en-US" dirty="0" err="1" smtClean="0"/>
              <a:t>berkaca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6/12 </a:t>
            </a:r>
            <a:r>
              <a:rPr lang="en-US" dirty="0" err="1" smtClean="0"/>
              <a:t>keupayaan</a:t>
            </a:r>
            <a:r>
              <a:rPr lang="en-US" dirty="0" smtClean="0"/>
              <a:t> </a:t>
            </a:r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cermin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kanta</a:t>
            </a:r>
            <a:r>
              <a:rPr lang="en-US" dirty="0" smtClean="0"/>
              <a:t> </a:t>
            </a:r>
            <a:r>
              <a:rPr lang="en-US" dirty="0" err="1" smtClean="0"/>
              <a:t>lekap</a:t>
            </a:r>
            <a:r>
              <a:rPr lang="en-US" dirty="0" smtClean="0"/>
              <a:t>.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mestilah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tapak</a:t>
            </a:r>
            <a:r>
              <a:rPr lang="en-US" dirty="0" smtClean="0"/>
              <a:t> kaki rata (flat foot). </a:t>
            </a:r>
          </a:p>
          <a:p>
            <a:pPr marL="692150" lvl="0" indent="-234950">
              <a:buFont typeface="Arial" pitchFamily="34" charset="0"/>
              <a:buChar char="•"/>
            </a:pPr>
            <a:r>
              <a:rPr lang="en-US" dirty="0" err="1" smtClean="0"/>
              <a:t>Kesihatan</a:t>
            </a:r>
            <a:r>
              <a:rPr lang="en-US" dirty="0" smtClean="0"/>
              <a:t> :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sihat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cacat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Pegawai </a:t>
            </a:r>
            <a:r>
              <a:rPr lang="en-US" dirty="0" err="1" smtClean="0"/>
              <a:t>Perubatan</a:t>
            </a:r>
            <a:r>
              <a:rPr lang="en-US" dirty="0" smtClean="0"/>
              <a:t> </a:t>
            </a:r>
            <a:r>
              <a:rPr lang="en-US" dirty="0" err="1" smtClean="0"/>
              <a:t>Kerajaan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r>
              <a:rPr lang="en-US" dirty="0" smtClean="0"/>
              <a:t> x-ray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disahkan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Pegawai </a:t>
            </a:r>
            <a:r>
              <a:rPr lang="en-US" dirty="0" err="1" smtClean="0"/>
              <a:t>Perubatan</a:t>
            </a:r>
            <a:r>
              <a:rPr lang="en-US" dirty="0" smtClean="0"/>
              <a:t> </a:t>
            </a:r>
            <a:r>
              <a:rPr lang="en-US" dirty="0" err="1" smtClean="0"/>
              <a:t>Angkatan</a:t>
            </a:r>
            <a:r>
              <a:rPr lang="en-US" dirty="0" smtClean="0"/>
              <a:t> </a:t>
            </a:r>
            <a:r>
              <a:rPr lang="en-US" dirty="0" err="1" smtClean="0"/>
              <a:t>Tentera</a:t>
            </a:r>
            <a:r>
              <a:rPr lang="en-US" dirty="0" smtClean="0"/>
              <a:t> Malaysia</a:t>
            </a:r>
          </a:p>
          <a:p>
            <a:pPr marL="692150" lvl="0" indent="-234950"/>
            <a:endParaRPr lang="en-US" dirty="0" smtClean="0"/>
          </a:p>
          <a:p>
            <a:r>
              <a:rPr lang="en-US" b="1" u="sng" dirty="0" smtClean="0"/>
              <a:t>Nota :</a:t>
            </a:r>
            <a:endParaRPr lang="en-US" u="sng" dirty="0" smtClean="0"/>
          </a:p>
          <a:p>
            <a:r>
              <a:rPr lang="en-US" b="1" dirty="0" smtClean="0"/>
              <a:t>Terbuka </a:t>
            </a:r>
            <a:r>
              <a:rPr lang="en-US" b="1" dirty="0" err="1" smtClean="0"/>
              <a:t>kepada</a:t>
            </a:r>
            <a:r>
              <a:rPr lang="en-US" b="1" dirty="0" smtClean="0"/>
              <a:t> </a:t>
            </a:r>
            <a:r>
              <a:rPr lang="en-US" b="1" dirty="0" err="1" smtClean="0"/>
              <a:t>calon</a:t>
            </a:r>
            <a:r>
              <a:rPr lang="en-US" b="1" dirty="0" smtClean="0"/>
              <a:t> </a:t>
            </a:r>
            <a:r>
              <a:rPr lang="en-US" b="1" dirty="0" err="1" smtClean="0"/>
              <a:t>lelaki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perempuan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pengambilan</a:t>
            </a:r>
            <a:r>
              <a:rPr lang="en-US" b="1" dirty="0" smtClean="0"/>
              <a:t> Pegawai </a:t>
            </a:r>
            <a:r>
              <a:rPr lang="en-US" b="1" dirty="0" err="1" smtClean="0"/>
              <a:t>Kadet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1</a:t>
            </a:r>
            <a:endParaRPr lang="en-US" sz="1800" dirty="0"/>
          </a:p>
        </p:txBody>
      </p:sp>
      <p:pic>
        <p:nvPicPr>
          <p:cNvPr id="29" name="Picture 28" descr="upu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2" grpId="0"/>
      <p:bldP spid="22" grpId="1"/>
      <p:bldP spid="24" grpId="0"/>
      <p:bldP spid="24" grpId="1"/>
      <p:bldP spid="25" grpId="0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om msk u.bmp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logo k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8570"/>
            <a:ext cx="1371600" cy="142923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18" name="Picture 17" descr="1 msia.jpg"/>
            <p:cNvPicPr>
              <a:picLocks noChangeAspect="1"/>
            </p:cNvPicPr>
            <p:nvPr/>
          </p:nvPicPr>
          <p:blipFill>
            <a:blip r:embed="rId4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19" name="Picture 18" descr="imagesCAMSVW06.jpg"/>
            <p:cNvPicPr>
              <a:picLocks noChangeAspect="1"/>
            </p:cNvPicPr>
            <p:nvPr/>
          </p:nvPicPr>
          <p:blipFill>
            <a:blip r:embed="rId5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514599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Tatacara</a:t>
            </a:r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</a:t>
            </a:r>
            <a:b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e-</a:t>
            </a:r>
            <a:r>
              <a:rPr lang="en-US" sz="8000" dirty="0" err="1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Panduan</a:t>
            </a:r>
            <a:endParaRPr lang="en-US" sz="8000" dirty="0">
              <a:ln w="28575" cmpd="sng">
                <a:solidFill>
                  <a:schemeClr val="tx2"/>
                </a:solidFill>
                <a:prstDash val="solid"/>
              </a:ln>
              <a:blipFill>
                <a:blip r:embed="rId6"/>
                <a:stretch>
                  <a:fillRect/>
                </a:stretch>
              </a:blipFill>
              <a:effectLst>
                <a:glow rad="139700">
                  <a:schemeClr val="bg1">
                    <a:lumMod val="8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2" name="Picture 11" descr="upu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019800"/>
            <a:ext cx="936536" cy="838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7" name="Picture 6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9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10" name="Picture 9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12" name="Picture 11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13" name="Oval 12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066800" y="914400"/>
            <a:ext cx="7924800" cy="5509200"/>
          </a:xfrm>
          <a:prstGeom prst="rect">
            <a:avLst/>
          </a:prstGeom>
          <a:solidFill>
            <a:schemeClr val="bg1">
              <a:alpha val="4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Mendapat  </a:t>
            </a:r>
            <a:r>
              <a:rPr lang="en-US" sz="1600" b="1" dirty="0" smtClean="0"/>
              <a:t>SATU (1) </a:t>
            </a:r>
            <a:r>
              <a:rPr lang="en-US" sz="1600" dirty="0" err="1" smtClean="0"/>
              <a:t>kepujian</a:t>
            </a:r>
            <a:r>
              <a:rPr lang="en-US" sz="1600" dirty="0" smtClean="0"/>
              <a:t> (</a:t>
            </a:r>
            <a:r>
              <a:rPr lang="en-US" sz="1600" dirty="0" err="1" smtClean="0"/>
              <a:t>Gred</a:t>
            </a:r>
            <a:r>
              <a:rPr lang="en-US" sz="1600" dirty="0" smtClean="0"/>
              <a:t> C) </a:t>
            </a:r>
            <a:r>
              <a:rPr lang="en-US" sz="1600" dirty="0" err="1" smtClean="0"/>
              <a:t>daripada</a:t>
            </a:r>
            <a:r>
              <a:rPr lang="en-US" sz="1600" dirty="0" smtClean="0"/>
              <a:t> </a:t>
            </a:r>
            <a:r>
              <a:rPr lang="en-US" sz="1600" dirty="0" err="1" smtClean="0"/>
              <a:t>mata</a:t>
            </a:r>
            <a:r>
              <a:rPr lang="en-US" sz="1600" dirty="0" smtClean="0"/>
              <a:t> </a:t>
            </a:r>
            <a:r>
              <a:rPr lang="en-US" sz="1600" dirty="0" err="1" smtClean="0"/>
              <a:t>pelajaran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: </a:t>
            </a:r>
          </a:p>
          <a:p>
            <a:pPr marL="676275" lvl="1" indent="-342900">
              <a:buFont typeface="Arial" pitchFamily="34" charset="0"/>
              <a:buChar char="•"/>
            </a:pPr>
            <a:r>
              <a:rPr lang="en-US" sz="1600" dirty="0" err="1" smtClean="0"/>
              <a:t>Pendidikan</a:t>
            </a:r>
            <a:r>
              <a:rPr lang="en-US" sz="1600" dirty="0" smtClean="0"/>
              <a:t> Islam</a:t>
            </a:r>
          </a:p>
          <a:p>
            <a:pPr marL="676275" lvl="1" indent="-342900">
              <a:buFont typeface="Arial" pitchFamily="34" charset="0"/>
              <a:buChar char="•"/>
            </a:pPr>
            <a:r>
              <a:rPr lang="en-US" sz="1600" dirty="0" err="1" smtClean="0"/>
              <a:t>Pendidikan</a:t>
            </a:r>
            <a:r>
              <a:rPr lang="en-US" sz="1600" dirty="0" smtClean="0"/>
              <a:t> </a:t>
            </a:r>
            <a:r>
              <a:rPr lang="en-US" sz="1600" dirty="0" err="1" smtClean="0"/>
              <a:t>Syariah</a:t>
            </a:r>
            <a:r>
              <a:rPr lang="en-US" sz="1600" dirty="0" smtClean="0"/>
              <a:t> </a:t>
            </a:r>
            <a:r>
              <a:rPr lang="en-US" sz="1600" dirty="0" err="1" smtClean="0"/>
              <a:t>Islamiah</a:t>
            </a:r>
            <a:endParaRPr lang="en-US" sz="1600" dirty="0" smtClean="0"/>
          </a:p>
          <a:p>
            <a:pPr marL="676275" lvl="1" indent="-342900">
              <a:buFont typeface="Arial" pitchFamily="34" charset="0"/>
              <a:buChar char="•"/>
            </a:pPr>
            <a:r>
              <a:rPr lang="en-US" sz="1600" dirty="0" err="1" smtClean="0"/>
              <a:t>Pendidikan</a:t>
            </a:r>
            <a:r>
              <a:rPr lang="en-US" sz="1600" dirty="0" smtClean="0"/>
              <a:t> Al-Quran </a:t>
            </a:r>
            <a:r>
              <a:rPr lang="en-US" sz="1600" dirty="0" err="1" smtClean="0"/>
              <a:t>dan</a:t>
            </a:r>
            <a:r>
              <a:rPr lang="en-US" sz="1600" dirty="0" smtClean="0"/>
              <a:t> Al-</a:t>
            </a:r>
            <a:r>
              <a:rPr lang="en-US" sz="1600" dirty="0" err="1" smtClean="0"/>
              <a:t>Sunnah</a:t>
            </a:r>
            <a:endParaRPr lang="en-US" sz="1600" dirty="0" smtClean="0"/>
          </a:p>
          <a:p>
            <a:pPr marL="676275" lvl="1" indent="-342900">
              <a:buFont typeface="Arial" pitchFamily="34" charset="0"/>
              <a:buChar char="•"/>
            </a:pPr>
            <a:r>
              <a:rPr lang="en-US" sz="1600" dirty="0" err="1" smtClean="0"/>
              <a:t>Tasawwur</a:t>
            </a:r>
            <a:r>
              <a:rPr lang="en-US" sz="1600" dirty="0" smtClean="0"/>
              <a:t> Islam</a:t>
            </a:r>
          </a:p>
          <a:p>
            <a:pPr marL="676275" lvl="1" indent="-342900">
              <a:buFont typeface="Arial" pitchFamily="34" charset="0"/>
              <a:buChar char="•"/>
            </a:pPr>
            <a:r>
              <a:rPr lang="en-US" sz="1600" dirty="0" err="1" smtClean="0"/>
              <a:t>Pendidikan</a:t>
            </a:r>
            <a:r>
              <a:rPr lang="en-US" sz="1600" dirty="0" smtClean="0"/>
              <a:t> Moral</a:t>
            </a:r>
          </a:p>
          <a:p>
            <a:pPr marL="676275" lvl="1" indent="-342900"/>
            <a:endParaRPr lang="en-US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Kepujian</a:t>
            </a:r>
            <a:r>
              <a:rPr lang="en-US" sz="1600" dirty="0" smtClean="0"/>
              <a:t> (</a:t>
            </a:r>
            <a:r>
              <a:rPr lang="en-US" sz="1600" dirty="0" err="1" smtClean="0"/>
              <a:t>Gred</a:t>
            </a:r>
            <a:r>
              <a:rPr lang="en-US" sz="1600" dirty="0" smtClean="0"/>
              <a:t> C)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mata</a:t>
            </a:r>
            <a:r>
              <a:rPr lang="en-US" sz="1600" dirty="0" smtClean="0"/>
              <a:t> </a:t>
            </a:r>
            <a:r>
              <a:rPr lang="en-US" sz="1600" dirty="0" err="1" smtClean="0"/>
              <a:t>pelajaran</a:t>
            </a:r>
            <a:endParaRPr lang="en-US" sz="1600" dirty="0" smtClean="0"/>
          </a:p>
          <a:p>
            <a:pPr marL="682625" lvl="1" indent="-349250">
              <a:buFont typeface="Arial" pitchFamily="34" charset="0"/>
              <a:buChar char="•"/>
            </a:pPr>
            <a:r>
              <a:rPr lang="en-US" sz="1600" b="1" dirty="0" smtClean="0"/>
              <a:t>Mathematics</a:t>
            </a:r>
          </a:p>
          <a:p>
            <a:pPr marL="682625" lvl="1" indent="-349250"/>
            <a:endParaRPr lang="en-US" sz="1600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en-US" sz="1600" b="1" dirty="0" smtClean="0"/>
              <a:t>SATU (1)</a:t>
            </a:r>
            <a:r>
              <a:rPr lang="en-US" sz="1600" dirty="0" smtClean="0"/>
              <a:t> </a:t>
            </a:r>
            <a:r>
              <a:rPr lang="en-US" sz="1600" dirty="0" err="1" smtClean="0"/>
              <a:t>kepujian</a:t>
            </a:r>
            <a:r>
              <a:rPr lang="en-US" sz="1600" dirty="0" smtClean="0"/>
              <a:t> (</a:t>
            </a:r>
            <a:r>
              <a:rPr lang="en-US" sz="1600" dirty="0" err="1" smtClean="0"/>
              <a:t>Gred</a:t>
            </a:r>
            <a:r>
              <a:rPr lang="en-US" sz="1600" dirty="0" smtClean="0"/>
              <a:t> C) </a:t>
            </a:r>
            <a:r>
              <a:rPr lang="en-US" sz="1600" dirty="0" err="1" smtClean="0"/>
              <a:t>mata</a:t>
            </a:r>
            <a:r>
              <a:rPr lang="en-US" sz="1600" dirty="0" smtClean="0"/>
              <a:t> </a:t>
            </a:r>
            <a:r>
              <a:rPr lang="en-US" sz="1600" dirty="0" err="1" smtClean="0"/>
              <a:t>pelajaran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:</a:t>
            </a:r>
          </a:p>
          <a:p>
            <a:pPr marL="676275" lvl="1" indent="-342900">
              <a:buFont typeface="Arial" pitchFamily="34" charset="0"/>
              <a:buChar char="•"/>
            </a:pPr>
            <a:r>
              <a:rPr lang="en-US" sz="1600" dirty="0" smtClean="0"/>
              <a:t>Physics</a:t>
            </a:r>
          </a:p>
          <a:p>
            <a:pPr marL="676275" lvl="1" indent="-342900">
              <a:buFont typeface="Arial" pitchFamily="34" charset="0"/>
              <a:buChar char="•"/>
            </a:pPr>
            <a:r>
              <a:rPr lang="en-US" sz="1600" dirty="0" smtClean="0"/>
              <a:t>Chemistry</a:t>
            </a:r>
          </a:p>
          <a:p>
            <a:pPr marL="676275" lvl="1" indent="-342900">
              <a:buFont typeface="Arial" pitchFamily="34" charset="0"/>
              <a:buChar char="•"/>
            </a:pPr>
            <a:r>
              <a:rPr lang="en-US" sz="1600" dirty="0" err="1" smtClean="0"/>
              <a:t>Lukisan</a:t>
            </a:r>
            <a:r>
              <a:rPr lang="en-US" sz="1600" dirty="0" smtClean="0"/>
              <a:t> </a:t>
            </a:r>
            <a:r>
              <a:rPr lang="en-US" sz="1600" dirty="0" err="1" smtClean="0"/>
              <a:t>Kejuruteraan</a:t>
            </a:r>
            <a:endParaRPr lang="en-US" sz="1600" dirty="0" smtClean="0"/>
          </a:p>
          <a:p>
            <a:pPr marL="676275" lvl="1" indent="-342900">
              <a:buFont typeface="Arial" pitchFamily="34" charset="0"/>
              <a:buChar char="•"/>
            </a:pPr>
            <a:r>
              <a:rPr lang="en-US" sz="1600" dirty="0" err="1" smtClean="0"/>
              <a:t>Reka</a:t>
            </a:r>
            <a:r>
              <a:rPr lang="en-US" sz="1600" dirty="0" smtClean="0"/>
              <a:t> </a:t>
            </a:r>
            <a:r>
              <a:rPr lang="en-US" sz="1600" dirty="0" err="1" smtClean="0"/>
              <a:t>Cipta</a:t>
            </a:r>
            <a:endParaRPr lang="en-US" sz="1600" dirty="0" smtClean="0"/>
          </a:p>
          <a:p>
            <a:pPr marL="676275" lvl="1" indent="-342900">
              <a:buFont typeface="Arial" pitchFamily="34" charset="0"/>
              <a:buChar char="•"/>
            </a:pPr>
            <a:r>
              <a:rPr lang="en-US" sz="1600" dirty="0" err="1" smtClean="0"/>
              <a:t>Pendidikan</a:t>
            </a:r>
            <a:r>
              <a:rPr lang="en-US" sz="1600" dirty="0" smtClean="0"/>
              <a:t> </a:t>
            </a:r>
            <a:r>
              <a:rPr lang="en-US" sz="1600" dirty="0" err="1" smtClean="0"/>
              <a:t>Seni</a:t>
            </a:r>
            <a:r>
              <a:rPr lang="en-US" sz="1600" dirty="0" smtClean="0"/>
              <a:t> Visual</a:t>
            </a:r>
          </a:p>
          <a:p>
            <a:pPr marL="676275" lvl="1" indent="-342900"/>
            <a:endParaRPr lang="en-US" sz="1600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en-US" sz="1600" b="1" dirty="0" smtClean="0"/>
              <a:t>SATU (1)</a:t>
            </a:r>
            <a:r>
              <a:rPr lang="en-US" sz="1600" dirty="0" smtClean="0"/>
              <a:t> </a:t>
            </a:r>
            <a:r>
              <a:rPr lang="en-US" sz="1600" dirty="0" err="1" smtClean="0"/>
              <a:t>kepujian</a:t>
            </a:r>
            <a:r>
              <a:rPr lang="en-US" sz="1600" dirty="0" smtClean="0"/>
              <a:t> (</a:t>
            </a:r>
            <a:r>
              <a:rPr lang="en-US" sz="1600" dirty="0" err="1" smtClean="0"/>
              <a:t>Gred</a:t>
            </a:r>
            <a:r>
              <a:rPr lang="en-US" sz="1600" dirty="0" smtClean="0"/>
              <a:t> C)  </a:t>
            </a:r>
            <a:r>
              <a:rPr lang="en-US" sz="1600" dirty="0" err="1" smtClean="0"/>
              <a:t>mana-mana</a:t>
            </a:r>
            <a:r>
              <a:rPr lang="en-US" sz="1600" dirty="0" smtClean="0"/>
              <a:t> </a:t>
            </a:r>
            <a:r>
              <a:rPr lang="en-US" sz="1600" dirty="0" err="1" smtClean="0"/>
              <a:t>mata</a:t>
            </a:r>
            <a:r>
              <a:rPr lang="en-US" sz="1600" dirty="0" smtClean="0"/>
              <a:t> </a:t>
            </a:r>
            <a:r>
              <a:rPr lang="en-US" sz="1600" dirty="0" err="1" smtClean="0"/>
              <a:t>pelajaran</a:t>
            </a:r>
            <a:endParaRPr lang="en-US" sz="1600" dirty="0" smtClean="0"/>
          </a:p>
          <a:p>
            <a:pPr marL="342900" lvl="0" indent="-342900"/>
            <a:endParaRPr lang="en-US" sz="1600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en-US" sz="1600" dirty="0" smtClean="0"/>
              <a:t>Lulus (</a:t>
            </a:r>
            <a:r>
              <a:rPr lang="en-US" sz="1600" dirty="0" err="1" smtClean="0"/>
              <a:t>Gred</a:t>
            </a:r>
            <a:r>
              <a:rPr lang="en-US" sz="1600" dirty="0" smtClean="0"/>
              <a:t> D) </a:t>
            </a:r>
            <a:r>
              <a:rPr lang="en-US" sz="1600" dirty="0" err="1" smtClean="0"/>
              <a:t>Bahasa</a:t>
            </a:r>
            <a:r>
              <a:rPr lang="en-US" sz="1600" dirty="0" smtClean="0"/>
              <a:t> </a:t>
            </a:r>
            <a:r>
              <a:rPr lang="en-US" sz="1600" dirty="0" err="1" smtClean="0"/>
              <a:t>Inggeris</a:t>
            </a:r>
            <a:endParaRPr lang="en-US" sz="1600" dirty="0" smtClean="0"/>
          </a:p>
          <a:p>
            <a:pPr marL="342900" lvl="0" indent="-342900"/>
            <a:endParaRPr lang="en-US" sz="1600" dirty="0" smtClean="0"/>
          </a:p>
          <a:p>
            <a:pPr marL="342900" indent="-342900">
              <a:buFont typeface="+mj-lt"/>
              <a:buAutoNum type="arabicPeriod" startAt="6"/>
            </a:pP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buta</a:t>
            </a:r>
            <a:r>
              <a:rPr lang="en-US" sz="1600" dirty="0" smtClean="0"/>
              <a:t> </a:t>
            </a:r>
            <a:r>
              <a:rPr lang="en-US" sz="1600" dirty="0" err="1" smtClean="0"/>
              <a:t>warna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cacat</a:t>
            </a:r>
            <a:r>
              <a:rPr lang="en-US" sz="1600" dirty="0" smtClean="0"/>
              <a:t> </a:t>
            </a:r>
            <a:r>
              <a:rPr lang="en-US" sz="1600" dirty="0" err="1" smtClean="0"/>
              <a:t>anggota</a:t>
            </a:r>
            <a:endParaRPr lang="en-US" sz="15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0" y="46886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 REKABENTUK PERINDUSTRIAN - D2405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2</a:t>
            </a:r>
            <a:endParaRPr lang="en-US" sz="1800" dirty="0"/>
          </a:p>
        </p:txBody>
      </p:sp>
      <p:pic>
        <p:nvPicPr>
          <p:cNvPr id="14" name="Picture 13" descr="upu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28" name="Picture 27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3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35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36" name="Picture 35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37" name="Picture 36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38" name="Oval 37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447800" y="762000"/>
            <a:ext cx="7162800" cy="1600200"/>
            <a:chOff x="457200" y="762000"/>
            <a:chExt cx="8153400" cy="1600200"/>
          </a:xfrm>
        </p:grpSpPr>
        <p:sp>
          <p:nvSpPr>
            <p:cNvPr id="6" name="Rectangle 5"/>
            <p:cNvSpPr/>
            <p:nvPr/>
          </p:nvSpPr>
          <p:spPr>
            <a:xfrm>
              <a:off x="457200" y="762000"/>
              <a:ext cx="8153400" cy="1600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/>
              <a:r>
                <a:rPr lang="en-US" sz="1600" dirty="0" smtClean="0"/>
                <a:t>Mendapat  </a:t>
              </a:r>
              <a:r>
                <a:rPr lang="en-US" sz="1600" b="1" dirty="0" smtClean="0"/>
                <a:t>SATU (1) </a:t>
              </a:r>
              <a:r>
                <a:rPr lang="en-US" sz="1600" dirty="0" err="1" smtClean="0"/>
                <a:t>kepujian</a:t>
              </a:r>
              <a:r>
                <a:rPr lang="en-US" sz="1600" dirty="0" smtClean="0"/>
                <a:t> (</a:t>
              </a:r>
              <a:r>
                <a:rPr lang="en-US" sz="1600" dirty="0" err="1" smtClean="0"/>
                <a:t>Gred</a:t>
              </a:r>
              <a:r>
                <a:rPr lang="en-US" sz="1600" dirty="0" smtClean="0"/>
                <a:t> C) </a:t>
              </a:r>
              <a:r>
                <a:rPr lang="en-US" sz="1600" dirty="0" err="1" smtClean="0"/>
                <a:t>daripada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mata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pelajaran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berikut</a:t>
              </a:r>
              <a:r>
                <a:rPr lang="en-US" sz="1600" dirty="0" smtClean="0"/>
                <a:t> : </a:t>
              </a:r>
            </a:p>
            <a:p>
              <a:pPr marL="342900" lvl="1" indent="-342900">
                <a:buFont typeface="Arial" pitchFamily="34" charset="0"/>
                <a:buChar char="•"/>
              </a:pPr>
              <a:r>
                <a:rPr lang="en-US" sz="1600" dirty="0" err="1" smtClean="0"/>
                <a:t>Pendidikan</a:t>
              </a:r>
              <a:r>
                <a:rPr lang="en-US" sz="1600" dirty="0" smtClean="0"/>
                <a:t> Islam</a:t>
              </a:r>
            </a:p>
            <a:p>
              <a:pPr marL="342900" lvl="1" indent="-342900">
                <a:buFont typeface="Arial" pitchFamily="34" charset="0"/>
                <a:buChar char="•"/>
              </a:pPr>
              <a:r>
                <a:rPr lang="en-US" sz="1600" dirty="0" err="1" smtClean="0"/>
                <a:t>Pendidikan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Syariah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Islamiah</a:t>
              </a:r>
              <a:endParaRPr lang="en-US" sz="1600" dirty="0" smtClean="0"/>
            </a:p>
            <a:p>
              <a:pPr marL="342900" lvl="1" indent="-342900">
                <a:buFont typeface="Arial" pitchFamily="34" charset="0"/>
                <a:buChar char="•"/>
              </a:pPr>
              <a:r>
                <a:rPr lang="en-US" sz="1600" dirty="0" err="1" smtClean="0"/>
                <a:t>Pendidikan</a:t>
              </a:r>
              <a:r>
                <a:rPr lang="en-US" sz="1600" dirty="0" smtClean="0"/>
                <a:t> Al-Quran </a:t>
              </a:r>
              <a:r>
                <a:rPr lang="en-US" sz="1600" dirty="0" err="1" smtClean="0"/>
                <a:t>dan</a:t>
              </a:r>
              <a:r>
                <a:rPr lang="en-US" sz="1600" dirty="0" smtClean="0"/>
                <a:t> Al-</a:t>
              </a:r>
              <a:r>
                <a:rPr lang="en-US" sz="1600" dirty="0" err="1" smtClean="0"/>
                <a:t>Sunnah</a:t>
              </a:r>
              <a:endParaRPr lang="en-US" sz="1600" dirty="0" smtClean="0"/>
            </a:p>
            <a:p>
              <a:pPr marL="342900" lvl="1" indent="-342900">
                <a:buFont typeface="Arial" pitchFamily="34" charset="0"/>
                <a:buChar char="•"/>
              </a:pPr>
              <a:r>
                <a:rPr lang="en-US" sz="1600" dirty="0" err="1" smtClean="0"/>
                <a:t>Tasawwur</a:t>
              </a:r>
              <a:r>
                <a:rPr lang="en-US" sz="1600" dirty="0" smtClean="0"/>
                <a:t> Islam</a:t>
              </a:r>
            </a:p>
            <a:p>
              <a:pPr marL="342900" lvl="1" indent="-342900">
                <a:buFont typeface="Arial" pitchFamily="34" charset="0"/>
                <a:buChar char="•"/>
              </a:pPr>
              <a:r>
                <a:rPr lang="en-US" sz="1600" dirty="0" err="1" smtClean="0"/>
                <a:t>Pendidikan</a:t>
              </a:r>
              <a:r>
                <a:rPr lang="en-US" sz="1600" dirty="0" smtClean="0"/>
                <a:t> Moral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6265" y="1916668"/>
              <a:ext cx="1120495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1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47800" y="2514600"/>
            <a:ext cx="7162800" cy="609600"/>
            <a:chOff x="457200" y="2514600"/>
            <a:chExt cx="8153400" cy="609600"/>
          </a:xfrm>
        </p:grpSpPr>
        <p:sp>
          <p:nvSpPr>
            <p:cNvPr id="9" name="Rectangle 8"/>
            <p:cNvSpPr/>
            <p:nvPr/>
          </p:nvSpPr>
          <p:spPr>
            <a:xfrm>
              <a:off x="457200" y="2514600"/>
              <a:ext cx="8153400" cy="6096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/>
              <a:r>
                <a:rPr lang="en-US" sz="1600" dirty="0" err="1" smtClean="0"/>
                <a:t>Kepujian</a:t>
              </a:r>
              <a:r>
                <a:rPr lang="en-US" sz="1600" dirty="0" smtClean="0"/>
                <a:t> (</a:t>
              </a:r>
              <a:r>
                <a:rPr lang="en-US" sz="1600" dirty="0" err="1" smtClean="0"/>
                <a:t>Gred</a:t>
              </a:r>
              <a:r>
                <a:rPr lang="en-US" sz="1600" dirty="0" smtClean="0"/>
                <a:t> C) </a:t>
              </a:r>
              <a:r>
                <a:rPr lang="en-US" sz="1600" dirty="0" err="1" smtClean="0"/>
                <a:t>dalam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mata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pelajaran</a:t>
              </a:r>
              <a:endParaRPr lang="en-US" sz="1600" dirty="0" smtClean="0"/>
            </a:p>
            <a:p>
              <a:pPr marL="349250" lvl="1" indent="-349250">
                <a:buFont typeface="Arial" pitchFamily="34" charset="0"/>
                <a:buChar char="•"/>
              </a:pPr>
              <a:r>
                <a:rPr lang="en-US" sz="1600" b="1" dirty="0" smtClean="0"/>
                <a:t>Mathematics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96265" y="2667000"/>
              <a:ext cx="1104465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2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47800" y="3276600"/>
            <a:ext cx="7162800" cy="1524000"/>
            <a:chOff x="457200" y="3276600"/>
            <a:chExt cx="8153400" cy="1524000"/>
          </a:xfrm>
        </p:grpSpPr>
        <p:sp>
          <p:nvSpPr>
            <p:cNvPr id="16" name="Rectangle 15"/>
            <p:cNvSpPr/>
            <p:nvPr/>
          </p:nvSpPr>
          <p:spPr>
            <a:xfrm>
              <a:off x="457200" y="3276600"/>
              <a:ext cx="8153400" cy="15240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/>
              <a:r>
                <a:rPr lang="en-US" sz="1600" b="1" dirty="0" smtClean="0"/>
                <a:t>SATU (1)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kepujian</a:t>
              </a:r>
              <a:r>
                <a:rPr lang="en-US" sz="1600" dirty="0" smtClean="0"/>
                <a:t> (</a:t>
              </a:r>
              <a:r>
                <a:rPr lang="en-US" sz="1600" dirty="0" err="1" smtClean="0"/>
                <a:t>Gred</a:t>
              </a:r>
              <a:r>
                <a:rPr lang="en-US" sz="1600" dirty="0" smtClean="0"/>
                <a:t> C) </a:t>
              </a:r>
              <a:r>
                <a:rPr lang="en-US" sz="1600" dirty="0" err="1" smtClean="0"/>
                <a:t>mata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pelajaran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berikut</a:t>
              </a:r>
              <a:r>
                <a:rPr lang="en-US" sz="1600" dirty="0" smtClean="0"/>
                <a:t> :</a:t>
              </a:r>
            </a:p>
            <a:p>
              <a:pPr marL="342900" lvl="1" indent="-342900">
                <a:buFont typeface="Arial" pitchFamily="34" charset="0"/>
                <a:buChar char="•"/>
              </a:pPr>
              <a:r>
                <a:rPr lang="en-US" sz="1600" dirty="0" smtClean="0"/>
                <a:t>Physics</a:t>
              </a:r>
            </a:p>
            <a:p>
              <a:pPr marL="342900" lvl="1" indent="-342900">
                <a:buFont typeface="Arial" pitchFamily="34" charset="0"/>
                <a:buChar char="•"/>
              </a:pPr>
              <a:r>
                <a:rPr lang="en-US" sz="1600" dirty="0" smtClean="0"/>
                <a:t>Chemistry</a:t>
              </a:r>
            </a:p>
            <a:p>
              <a:pPr marL="342900" lvl="1" indent="-342900">
                <a:buFont typeface="Arial" pitchFamily="34" charset="0"/>
                <a:buChar char="•"/>
              </a:pPr>
              <a:r>
                <a:rPr lang="en-US" sz="1600" dirty="0" err="1" smtClean="0"/>
                <a:t>Lukisan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Kejuruteraan</a:t>
              </a:r>
              <a:endParaRPr lang="en-US" sz="1600" dirty="0" smtClean="0"/>
            </a:p>
            <a:p>
              <a:pPr marL="342900" lvl="1" indent="-342900">
                <a:buFont typeface="Arial" pitchFamily="34" charset="0"/>
                <a:buChar char="•"/>
              </a:pPr>
              <a:r>
                <a:rPr lang="en-US" sz="1600" dirty="0" err="1" smtClean="0"/>
                <a:t>Reka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Cipta</a:t>
              </a:r>
              <a:endParaRPr lang="en-US" sz="1600" dirty="0" smtClean="0"/>
            </a:p>
            <a:p>
              <a:pPr marL="342900" lvl="1" indent="-342900">
                <a:buFont typeface="Arial" pitchFamily="34" charset="0"/>
                <a:buChar char="•"/>
              </a:pPr>
              <a:r>
                <a:rPr lang="en-US" sz="1600" dirty="0" err="1" smtClean="0"/>
                <a:t>Pendidikan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Seni</a:t>
              </a:r>
              <a:r>
                <a:rPr lang="en-US" sz="1600" dirty="0" smtClean="0"/>
                <a:t> Visual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06056" y="4343400"/>
              <a:ext cx="1194673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Kump</a:t>
              </a:r>
              <a:r>
                <a:rPr lang="en-US" dirty="0" smtClean="0"/>
                <a:t>. 3</a:t>
              </a:r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>
          <a:xfrm rot="20784854">
            <a:off x="3776049" y="1324617"/>
            <a:ext cx="19062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350" lvl="1"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MP KREDIT</a:t>
            </a:r>
          </a:p>
        </p:txBody>
      </p:sp>
      <p:sp>
        <p:nvSpPr>
          <p:cNvPr id="24" name="Rectangle 23"/>
          <p:cNvSpPr/>
          <p:nvPr/>
        </p:nvSpPr>
        <p:spPr>
          <a:xfrm rot="20784854">
            <a:off x="3914719" y="2571540"/>
            <a:ext cx="183736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350" lvl="1"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MP KREDIT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28800" y="2819400"/>
            <a:ext cx="565731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350" lvl="1"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tx1">
                      <a:lumMod val="50000"/>
                      <a:lumOff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 Condensed" pitchFamily="34" charset="0"/>
              </a:rPr>
              <a:t>JUMLAH MP KREDIT  &gt; 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47800" y="5867400"/>
            <a:ext cx="7162800" cy="76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buta</a:t>
            </a:r>
            <a:r>
              <a:rPr lang="en-US" sz="1600" dirty="0" smtClean="0"/>
              <a:t> </a:t>
            </a:r>
            <a:r>
              <a:rPr lang="en-US" sz="1600" dirty="0" err="1" smtClean="0"/>
              <a:t>warna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cacat</a:t>
            </a:r>
            <a:r>
              <a:rPr lang="en-US" sz="1600" dirty="0" smtClean="0"/>
              <a:t> </a:t>
            </a:r>
            <a:r>
              <a:rPr lang="en-US" sz="1600" dirty="0" err="1" smtClean="0"/>
              <a:t>anggota</a:t>
            </a:r>
            <a:endParaRPr lang="en-US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600" b="1" dirty="0" err="1" smtClean="0"/>
              <a:t>Buta</a:t>
            </a:r>
            <a:r>
              <a:rPr lang="en-US" sz="1600" b="1" dirty="0" smtClean="0"/>
              <a:t>,  </a:t>
            </a:r>
            <a:r>
              <a:rPr lang="en-US" sz="1600" b="1" dirty="0" err="1" smtClean="0"/>
              <a:t>Buta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Warna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Lumpuh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Pekak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Bisu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Cacat</a:t>
            </a:r>
            <a:r>
              <a:rPr lang="en-US" sz="1600" b="1" dirty="0" smtClean="0"/>
              <a:t> Kaki, </a:t>
            </a:r>
            <a:r>
              <a:rPr lang="en-US" sz="1600" b="1" dirty="0" err="1" smtClean="0"/>
              <a:t>Cacat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Tangan</a:t>
            </a:r>
            <a:r>
              <a:rPr lang="en-US" sz="1600" b="1" dirty="0" smtClean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3048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 REKABENTUK PERINDUSTRIAN - D2405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447800" y="4876800"/>
            <a:ext cx="7162800" cy="381000"/>
            <a:chOff x="1447800" y="4876800"/>
            <a:chExt cx="7162800" cy="381000"/>
          </a:xfrm>
        </p:grpSpPr>
        <p:sp>
          <p:nvSpPr>
            <p:cNvPr id="19" name="Rectangle 18"/>
            <p:cNvSpPr/>
            <p:nvPr/>
          </p:nvSpPr>
          <p:spPr>
            <a:xfrm>
              <a:off x="1447800" y="4876800"/>
              <a:ext cx="7162800" cy="3810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342900" lvl="0" indent="-342900"/>
              <a:r>
                <a:rPr lang="en-US" sz="1600" b="1" dirty="0" smtClean="0">
                  <a:solidFill>
                    <a:srgbClr val="C00000"/>
                  </a:solidFill>
                </a:rPr>
                <a:t>SATU (1)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kepujian</a:t>
              </a:r>
              <a:r>
                <a:rPr lang="en-US" sz="1600" dirty="0" smtClean="0">
                  <a:solidFill>
                    <a:srgbClr val="C00000"/>
                  </a:solidFill>
                </a:rPr>
                <a:t> (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Gred</a:t>
              </a:r>
              <a:r>
                <a:rPr lang="en-US" sz="1600" dirty="0" smtClean="0">
                  <a:solidFill>
                    <a:srgbClr val="C00000"/>
                  </a:solidFill>
                </a:rPr>
                <a:t> C) 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mana-mana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mata</a:t>
              </a:r>
              <a:r>
                <a:rPr lang="en-US" sz="1600" dirty="0" smtClean="0">
                  <a:solidFill>
                    <a:srgbClr val="C00000"/>
                  </a:solidFill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</a:rPr>
                <a:t>pelajaran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marL="342900" lvl="0" indent="-342900"/>
              <a:endParaRPr lang="en-US" sz="1600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64552" y="4876800"/>
              <a:ext cx="104952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Kump</a:t>
              </a:r>
              <a:r>
                <a:rPr lang="en-US" dirty="0" smtClean="0"/>
                <a:t>. 4</a:t>
              </a:r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 rot="20784854">
            <a:off x="3990918" y="3824795"/>
            <a:ext cx="183736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350" lvl="1"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MP KREDIT</a:t>
            </a:r>
          </a:p>
        </p:txBody>
      </p:sp>
      <p:sp>
        <p:nvSpPr>
          <p:cNvPr id="23" name="Rectangle 22"/>
          <p:cNvSpPr/>
          <p:nvPr/>
        </p:nvSpPr>
        <p:spPr>
          <a:xfrm rot="20784854">
            <a:off x="3990918" y="4891595"/>
            <a:ext cx="183736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350" lvl="1"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MP KREDIT</a:t>
            </a:r>
          </a:p>
        </p:txBody>
      </p:sp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2</a:t>
            </a:r>
            <a:endParaRPr lang="en-US" sz="1800" dirty="0"/>
          </a:p>
        </p:txBody>
      </p:sp>
      <p:pic>
        <p:nvPicPr>
          <p:cNvPr id="39" name="Picture 38" descr="upu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447800" y="5410200"/>
            <a:ext cx="7162800" cy="381000"/>
            <a:chOff x="1447800" y="5410200"/>
            <a:chExt cx="7162800" cy="381000"/>
          </a:xfrm>
        </p:grpSpPr>
        <p:sp>
          <p:nvSpPr>
            <p:cNvPr id="41" name="Rectangle 40"/>
            <p:cNvSpPr/>
            <p:nvPr/>
          </p:nvSpPr>
          <p:spPr>
            <a:xfrm>
              <a:off x="1447800" y="5410200"/>
              <a:ext cx="7162800" cy="3810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600" b="1" dirty="0" smtClean="0"/>
                <a:t>Lulus (</a:t>
              </a:r>
              <a:r>
                <a:rPr lang="en-US" sz="1600" b="1" dirty="0" err="1" smtClean="0"/>
                <a:t>Gred</a:t>
              </a:r>
              <a:r>
                <a:rPr lang="en-US" sz="1600" b="1" dirty="0" smtClean="0"/>
                <a:t> D) </a:t>
              </a:r>
              <a:r>
                <a:rPr lang="en-US" sz="1600" dirty="0" err="1" smtClean="0"/>
                <a:t>Bahasa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Inggeris</a:t>
              </a:r>
              <a:endParaRPr lang="en-US" sz="1600" dirty="0" smtClean="0"/>
            </a:p>
            <a:p>
              <a:pPr marL="342900" lvl="0" indent="-342900"/>
              <a:endParaRPr lang="en-US" sz="1600" dirty="0" smtClean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64552" y="5410200"/>
              <a:ext cx="104952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Kump</a:t>
              </a:r>
              <a:r>
                <a:rPr lang="en-US" dirty="0" smtClean="0"/>
                <a:t>. 5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733800" y="1371600"/>
            <a:ext cx="4114800" cy="2779931"/>
            <a:chOff x="3733800" y="1371600"/>
            <a:chExt cx="4114800" cy="2779931"/>
          </a:xfrm>
        </p:grpSpPr>
        <p:sp>
          <p:nvSpPr>
            <p:cNvPr id="45" name="Rectangle 44"/>
            <p:cNvSpPr/>
            <p:nvPr/>
          </p:nvSpPr>
          <p:spPr>
            <a:xfrm>
              <a:off x="3733800" y="1371600"/>
              <a:ext cx="411480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533400" lvl="0" indent="-5334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  <a:cs typeface="Times New Roman" pitchFamily="18" charset="0"/>
                </a:rPr>
                <a:t>MP KUMP 1 </a:t>
              </a:r>
              <a:r>
                <a:rPr lang="pt-BR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erdana" pitchFamily="34" charset="0"/>
                  <a:cs typeface="Times New Roman" pitchFamily="18" charset="0"/>
                </a:rPr>
                <a:t>TIDAK</a:t>
              </a:r>
              <a:r>
                <a:rPr lang="pt-BR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  <a:cs typeface="Times New Roman" pitchFamily="18" charset="0"/>
                </a:rPr>
                <a:t> DI AMBIL KIRA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733800" y="3505200"/>
              <a:ext cx="411480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533400" lvl="0" indent="-5334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  <a:cs typeface="Times New Roman" pitchFamily="18" charset="0"/>
                </a:rPr>
                <a:t>MP KUMP 3 BOLEH DI AMBIL KIRA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3962400" y="5257800"/>
            <a:ext cx="4114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3400" lvl="0" indent="-533400"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cs typeface="Times New Roman" pitchFamily="18" charset="0"/>
              </a:rPr>
              <a:t>JIKA MP </a:t>
            </a: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cs typeface="Times New Roman" pitchFamily="18" charset="0"/>
              </a:rPr>
              <a:t>BI (C)</a:t>
            </a: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cs typeface="Times New Roman" pitchFamily="18" charset="0"/>
              </a:rPr>
              <a:t>, KUMP 5 TIDAK DI AMBIL KIRA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85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385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4" grpId="2"/>
      <p:bldP spid="25" grpId="0"/>
      <p:bldP spid="33" grpId="0" animBg="1"/>
      <p:bldP spid="21" grpId="0"/>
      <p:bldP spid="21" grpId="1"/>
      <p:bldP spid="23" grpId="0"/>
      <p:bldP spid="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14" name="Picture 13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16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17" name="Picture 16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18" name="Picture 17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19" name="Oval 18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Berlin Sans FB Demi" pitchFamily="34" charset="0"/>
              </a:rPr>
              <a:t>SYARAT AM BAGI TEVT &amp; ILKA</a:t>
            </a:r>
            <a:endParaRPr lang="en-US" sz="4000" b="1" dirty="0">
              <a:latin typeface="Berlin Sans FB Demi" pitchFamily="34" charset="0"/>
            </a:endParaRPr>
          </a:p>
        </p:txBody>
      </p:sp>
      <p:graphicFrame>
        <p:nvGraphicFramePr>
          <p:cNvPr id="20" name="Diagram 19"/>
          <p:cNvGraphicFramePr/>
          <p:nvPr/>
        </p:nvGraphicFramePr>
        <p:xfrm>
          <a:off x="1524000" y="1524000"/>
          <a:ext cx="6629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10" descr="upu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om msk u.bmp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logo k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8570"/>
            <a:ext cx="1371600" cy="1429230"/>
          </a:xfrm>
          <a:prstGeom prst="rect">
            <a:avLst/>
          </a:prstGeom>
        </p:spPr>
      </p:pic>
      <p:grpSp>
        <p:nvGrpSpPr>
          <p:cNvPr id="3" name="Group 10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18" name="Picture 17" descr="1 msia.jpg"/>
            <p:cNvPicPr>
              <a:picLocks noChangeAspect="1"/>
            </p:cNvPicPr>
            <p:nvPr/>
          </p:nvPicPr>
          <p:blipFill>
            <a:blip r:embed="rId4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19" name="Picture 18" descr="imagesCAMSVW06.jpg"/>
            <p:cNvPicPr>
              <a:picLocks noChangeAspect="1"/>
            </p:cNvPicPr>
            <p:nvPr/>
          </p:nvPicPr>
          <p:blipFill>
            <a:blip r:embed="rId5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3657600"/>
          </a:xfrm>
        </p:spPr>
        <p:txBody>
          <a:bodyPr>
            <a:noAutofit/>
          </a:bodyPr>
          <a:lstStyle/>
          <a:p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Syarat </a:t>
            </a:r>
            <a:r>
              <a:rPr lang="en-US" sz="8000" dirty="0" err="1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Khas</a:t>
            </a:r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8000" dirty="0" err="1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bagi</a:t>
            </a:r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TEVT &amp; ILKA</a:t>
            </a:r>
            <a:endParaRPr lang="en-US" sz="8000" dirty="0">
              <a:ln w="28575" cmpd="sng">
                <a:solidFill>
                  <a:schemeClr val="tx2"/>
                </a:solidFill>
                <a:prstDash val="solid"/>
              </a:ln>
              <a:blipFill>
                <a:blip r:embed="rId6"/>
                <a:stretch>
                  <a:fillRect/>
                </a:stretch>
              </a:blipFill>
              <a:effectLst>
                <a:glow rad="139700">
                  <a:schemeClr val="bg1">
                    <a:lumMod val="8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1" name="Picture 10" descr="upu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7" name="Picture 6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9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10" name="Picture 9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12" name="Picture 11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13" name="Oval 12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85800" y="1716881"/>
            <a:ext cx="7924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ms-MY" b="1" dirty="0" smtClean="0"/>
              <a:t>Lulus SPM </a:t>
            </a:r>
            <a:r>
              <a:rPr lang="ms-MY" dirty="0" smtClean="0"/>
              <a:t>serta memenuhi syarat minimum berikut:</a:t>
            </a:r>
            <a:endParaRPr lang="en-US" dirty="0" smtClean="0"/>
          </a:p>
          <a:p>
            <a:r>
              <a:rPr lang="ms-MY" dirty="0" smtClean="0"/>
              <a:t> </a:t>
            </a:r>
            <a:endParaRPr lang="en-US" dirty="0" smtClean="0"/>
          </a:p>
          <a:p>
            <a:pPr marL="231775" lvl="0" indent="-231775">
              <a:buFont typeface="Arial" pitchFamily="34" charset="0"/>
              <a:buChar char="•"/>
            </a:pPr>
            <a:r>
              <a:rPr lang="ms-MY" b="1" dirty="0" smtClean="0"/>
              <a:t>Lulus</a:t>
            </a:r>
            <a:r>
              <a:rPr lang="ms-MY" dirty="0" smtClean="0"/>
              <a:t> Bahasa Melayu</a:t>
            </a:r>
            <a:endParaRPr lang="en-US" dirty="0" smtClean="0"/>
          </a:p>
          <a:p>
            <a:pPr marL="231775" lvl="0" indent="-231775">
              <a:buFont typeface="Arial" pitchFamily="34" charset="0"/>
              <a:buChar char="•"/>
            </a:pPr>
            <a:r>
              <a:rPr lang="ms-MY" b="1" dirty="0" smtClean="0"/>
              <a:t>Lulus</a:t>
            </a:r>
            <a:r>
              <a:rPr lang="ms-MY" dirty="0" smtClean="0"/>
              <a:t> Bahasa Inggeris</a:t>
            </a:r>
            <a:endParaRPr lang="en-US" dirty="0" smtClean="0"/>
          </a:p>
          <a:p>
            <a:r>
              <a:rPr lang="ms-MY" dirty="0" smtClean="0"/>
              <a:t> </a:t>
            </a:r>
            <a:endParaRPr lang="en-US" dirty="0" smtClean="0"/>
          </a:p>
          <a:p>
            <a:r>
              <a:rPr lang="ms-MY" dirty="0" smtClean="0"/>
              <a:t> </a:t>
            </a:r>
            <a:endParaRPr lang="en-US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ms-MY" dirty="0" smtClean="0"/>
              <a:t>Mendapat </a:t>
            </a:r>
            <a:r>
              <a:rPr lang="ms-MY" b="1" dirty="0" smtClean="0"/>
              <a:t>LIMA (5)</a:t>
            </a:r>
            <a:r>
              <a:rPr lang="ms-MY" dirty="0" smtClean="0"/>
              <a:t> Kepujian berikut:</a:t>
            </a:r>
            <a:endParaRPr lang="en-US" dirty="0" smtClean="0"/>
          </a:p>
          <a:p>
            <a:pPr marL="231775" lvl="0" indent="-231775">
              <a:buFont typeface="Arial" pitchFamily="34" charset="0"/>
              <a:buChar char="•"/>
            </a:pPr>
            <a:r>
              <a:rPr lang="ms-MY" b="1" dirty="0" smtClean="0"/>
              <a:t>Matematik / Matematik Tambahan</a:t>
            </a:r>
            <a:endParaRPr lang="en-US" dirty="0" smtClean="0"/>
          </a:p>
          <a:p>
            <a:pPr marL="231775" lvl="0" indent="-231775">
              <a:buFont typeface="Arial" pitchFamily="34" charset="0"/>
              <a:buChar char="•"/>
            </a:pPr>
            <a:r>
              <a:rPr lang="ms-MY" b="1" dirty="0" smtClean="0"/>
              <a:t>SATU (1)</a:t>
            </a:r>
            <a:r>
              <a:rPr lang="ms-MY" dirty="0" smtClean="0"/>
              <a:t> mata pelajaran kumpulan </a:t>
            </a:r>
            <a:r>
              <a:rPr lang="ms-MY" b="1" dirty="0" smtClean="0"/>
              <a:t>Sains / Teknologi / Vokasional/ Sastera Ikhtisas</a:t>
            </a:r>
            <a:endParaRPr lang="en-US" dirty="0" smtClean="0"/>
          </a:p>
          <a:p>
            <a:pPr marL="231775" lvl="0" indent="-231775">
              <a:buFont typeface="Arial" pitchFamily="34" charset="0"/>
              <a:buChar char="•"/>
            </a:pPr>
            <a:r>
              <a:rPr lang="ms-MY" b="1" dirty="0" smtClean="0"/>
              <a:t>TIGA (3)</a:t>
            </a:r>
            <a:r>
              <a:rPr lang="ms-MY" dirty="0" smtClean="0"/>
              <a:t> mata pelajaran lain</a:t>
            </a:r>
            <a:endParaRPr lang="en-US" dirty="0" smtClean="0"/>
          </a:p>
          <a:p>
            <a:r>
              <a:rPr lang="ms-MY" dirty="0" smtClean="0"/>
              <a:t> </a:t>
            </a:r>
            <a:endParaRPr lang="en-US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ms-MY" dirty="0" smtClean="0"/>
              <a:t>Tidak rabun warna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66690"/>
            <a:ext cx="899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ms-M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 KEJURUTERAAN ELEKTRONIK (KOMPUTER)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ms-M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FF4EE-D20-0X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1</a:t>
            </a:r>
            <a:endParaRPr lang="en-US" sz="1800" dirty="0"/>
          </a:p>
        </p:txBody>
      </p:sp>
      <p:pic>
        <p:nvPicPr>
          <p:cNvPr id="14" name="Picture 13" descr="upu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16" name="Picture 15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20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21" name="Picture 20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22" name="Picture 21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23" name="Oval 22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57200" y="1372314"/>
            <a:ext cx="8153400" cy="1218486"/>
            <a:chOff x="457200" y="1143714"/>
            <a:chExt cx="8153400" cy="1218486"/>
          </a:xfrm>
        </p:grpSpPr>
        <p:sp>
          <p:nvSpPr>
            <p:cNvPr id="6" name="Rectangle 5"/>
            <p:cNvSpPr/>
            <p:nvPr/>
          </p:nvSpPr>
          <p:spPr>
            <a:xfrm>
              <a:off x="457200" y="1143714"/>
              <a:ext cx="8153400" cy="121848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ms-MY" b="1" dirty="0" smtClean="0"/>
                <a:t>Lulus SPM </a:t>
              </a:r>
              <a:r>
                <a:rPr lang="ms-MY" dirty="0" smtClean="0"/>
                <a:t>serta memenuhi syarat minimum berikut:</a:t>
              </a:r>
              <a:endParaRPr lang="en-US" dirty="0" smtClean="0"/>
            </a:p>
            <a:p>
              <a:r>
                <a:rPr lang="ms-MY" dirty="0" smtClean="0"/>
                <a:t> </a:t>
              </a:r>
              <a:endParaRPr lang="en-US" dirty="0" smtClean="0"/>
            </a:p>
            <a:p>
              <a:pPr marL="231775" lvl="0" indent="-231775">
                <a:buFont typeface="Arial" pitchFamily="34" charset="0"/>
                <a:buChar char="•"/>
              </a:pPr>
              <a:r>
                <a:rPr lang="ms-MY" b="1" dirty="0" smtClean="0"/>
                <a:t>Lulus</a:t>
              </a:r>
              <a:r>
                <a:rPr lang="ms-MY" dirty="0" smtClean="0"/>
                <a:t> Bahasa Melayu</a:t>
              </a:r>
              <a:endParaRPr lang="en-US" dirty="0" smtClean="0"/>
            </a:p>
            <a:p>
              <a:pPr marL="231775" lvl="0" indent="-231775">
                <a:buFont typeface="Arial" pitchFamily="34" charset="0"/>
                <a:buChar char="•"/>
              </a:pPr>
              <a:r>
                <a:rPr lang="ms-MY" b="1" dirty="0" smtClean="0"/>
                <a:t>Lulus</a:t>
              </a:r>
              <a:r>
                <a:rPr lang="ms-MY" dirty="0" smtClean="0"/>
                <a:t> Bahasa Inggeris</a:t>
              </a:r>
              <a:endParaRPr lang="en-US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43800" y="1219200"/>
              <a:ext cx="97295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1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" y="2743200"/>
            <a:ext cx="8153400" cy="1752600"/>
            <a:chOff x="457200" y="2743200"/>
            <a:chExt cx="8153400" cy="1752600"/>
          </a:xfrm>
        </p:grpSpPr>
        <p:sp>
          <p:nvSpPr>
            <p:cNvPr id="9" name="Rectangle 8"/>
            <p:cNvSpPr/>
            <p:nvPr/>
          </p:nvSpPr>
          <p:spPr>
            <a:xfrm>
              <a:off x="457200" y="2743200"/>
              <a:ext cx="8153400" cy="17526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ms-MY" dirty="0" smtClean="0"/>
                <a:t>Mendapat </a:t>
              </a:r>
              <a:r>
                <a:rPr lang="ms-MY" b="1" dirty="0" smtClean="0"/>
                <a:t>LIMA (5)</a:t>
              </a:r>
              <a:r>
                <a:rPr lang="ms-MY" dirty="0" smtClean="0"/>
                <a:t> Kepujian berikut:</a:t>
              </a:r>
              <a:endParaRPr lang="en-US" dirty="0" smtClean="0"/>
            </a:p>
            <a:p>
              <a:pPr marL="231775" lvl="0" indent="-231775">
                <a:buFont typeface="Arial" pitchFamily="34" charset="0"/>
                <a:buChar char="•"/>
              </a:pPr>
              <a:r>
                <a:rPr lang="ms-MY" b="1" dirty="0" smtClean="0"/>
                <a:t>Matematik / Matematik Tambahan</a:t>
              </a:r>
              <a:endParaRPr lang="en-US" dirty="0" smtClean="0"/>
            </a:p>
            <a:p>
              <a:pPr marL="231775" lvl="0" indent="-231775">
                <a:buFont typeface="Arial" pitchFamily="34" charset="0"/>
                <a:buChar char="•"/>
              </a:pPr>
              <a:r>
                <a:rPr lang="ms-MY" b="1" dirty="0" smtClean="0"/>
                <a:t>SATU (1)</a:t>
              </a:r>
              <a:r>
                <a:rPr lang="ms-MY" dirty="0" smtClean="0"/>
                <a:t> mata pelajaran kumpulan </a:t>
              </a:r>
              <a:r>
                <a:rPr lang="ms-MY" b="1" dirty="0" smtClean="0"/>
                <a:t>Sains / Teknologi / Vokasional/ Sastera Ikhtisas</a:t>
              </a:r>
              <a:endParaRPr lang="en-US" dirty="0" smtClean="0"/>
            </a:p>
            <a:p>
              <a:pPr marL="231775" lvl="0" indent="-231775">
                <a:buFont typeface="Arial" pitchFamily="34" charset="0"/>
                <a:buChar char="•"/>
              </a:pPr>
              <a:r>
                <a:rPr lang="ms-MY" b="1" dirty="0" smtClean="0"/>
                <a:t>TIGA (3)</a:t>
              </a:r>
              <a:r>
                <a:rPr lang="ms-MY" dirty="0" smtClean="0"/>
                <a:t> mata pelajaran lain</a:t>
              </a:r>
              <a:endParaRPr lang="en-US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43800" y="2819400"/>
              <a:ext cx="9569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2</a:t>
              </a:r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334281" y="4549914"/>
            <a:ext cx="565731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350" lvl="1"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tx1">
                      <a:lumMod val="50000"/>
                      <a:lumOff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 Condensed" pitchFamily="34" charset="0"/>
              </a:rPr>
              <a:t>JUMLAH MP KREDIT  &gt; 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7200" y="5410200"/>
            <a:ext cx="8153400" cy="609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b="1" dirty="0" err="1" smtClean="0"/>
              <a:t>Cacat</a:t>
            </a:r>
            <a:r>
              <a:rPr lang="en-US" dirty="0" smtClean="0"/>
              <a:t>: </a:t>
            </a:r>
            <a:r>
              <a:rPr lang="ms-MY" dirty="0" smtClean="0"/>
              <a:t>Tidak rabun warna</a:t>
            </a:r>
            <a:r>
              <a:rPr lang="en-US" b="1" dirty="0" smtClean="0"/>
              <a:t> (W)</a:t>
            </a:r>
            <a:endParaRPr lang="en-US" dirty="0" smtClean="0"/>
          </a:p>
        </p:txBody>
      </p:sp>
      <p:sp>
        <p:nvSpPr>
          <p:cNvPr id="39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1</a:t>
            </a: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666690"/>
            <a:ext cx="899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ms-M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 KEJURUTERAAN ELEKTRONIK (KOMPUTER)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ms-M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FF4EE-D20-0X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 descr="upu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7" name="Picture 6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9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10" name="Picture 9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12" name="Picture 11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13" name="Oval 12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914400" y="1478101"/>
            <a:ext cx="7391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err="1" smtClean="0"/>
              <a:t>Umur</a:t>
            </a:r>
            <a:r>
              <a:rPr lang="en-GB" sz="2000" dirty="0" smtClean="0"/>
              <a:t> 18-30 </a:t>
            </a:r>
            <a:r>
              <a:rPr lang="en-GB" sz="2000" dirty="0" err="1" smtClean="0"/>
              <a:t>tahun</a:t>
            </a:r>
            <a:r>
              <a:rPr lang="en-GB" sz="2000" dirty="0" smtClean="0"/>
              <a:t>, </a:t>
            </a:r>
            <a:r>
              <a:rPr lang="en-GB" sz="2000" dirty="0" err="1" smtClean="0"/>
              <a:t>bujang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sihat</a:t>
            </a:r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pPr marL="457200" lvl="0" indent="-457200">
              <a:buFont typeface="+mj-lt"/>
              <a:buAutoNum type="arabicPeriod" startAt="2"/>
            </a:pPr>
            <a:r>
              <a:rPr lang="en-US" sz="2000" dirty="0" err="1" smtClean="0"/>
              <a:t>Memiliki</a:t>
            </a:r>
            <a:r>
              <a:rPr lang="en-US" sz="2000" dirty="0" smtClean="0"/>
              <a:t> SPM/SPMV </a:t>
            </a:r>
          </a:p>
          <a:p>
            <a:pPr marL="457200" indent="-457200"/>
            <a:endParaRPr lang="en-US" sz="2000" dirty="0" smtClean="0"/>
          </a:p>
          <a:p>
            <a:pPr marL="457200" lvl="0" indent="-457200">
              <a:buFont typeface="+mj-lt"/>
              <a:buAutoNum type="arabicPeriod" startAt="3"/>
            </a:pP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Sijil</a:t>
            </a:r>
            <a:r>
              <a:rPr lang="en-US" sz="2000" dirty="0" smtClean="0"/>
              <a:t> SKM </a:t>
            </a:r>
            <a:r>
              <a:rPr lang="en-US" sz="2000" b="1" dirty="0" err="1" smtClean="0"/>
              <a:t>Tahap</a:t>
            </a:r>
            <a:r>
              <a:rPr lang="en-US" sz="2000" b="1" dirty="0" smtClean="0"/>
              <a:t> 3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NOSS </a:t>
            </a:r>
          </a:p>
          <a:p>
            <a:pPr marL="914400" lvl="1" indent="-457200"/>
            <a:r>
              <a:rPr lang="en-US" sz="2000" dirty="0" smtClean="0"/>
              <a:t>(P-075-3 / P-110-3 / P-112-3 / P-111-3 / P-114-3 / P-093-3 / TP-030-3 /TP-031-3 / P-092-3)</a:t>
            </a:r>
          </a:p>
          <a:p>
            <a:pPr marL="457200" indent="-457200"/>
            <a:endParaRPr lang="en-US" sz="20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n-GB" sz="2000" dirty="0" smtClean="0"/>
              <a:t>Lulus </a:t>
            </a:r>
            <a:r>
              <a:rPr lang="en-GB" sz="2000" dirty="0" err="1" smtClean="0"/>
              <a:t>sesi</a:t>
            </a:r>
            <a:r>
              <a:rPr lang="en-GB" sz="2000" dirty="0" smtClean="0"/>
              <a:t> </a:t>
            </a:r>
            <a:r>
              <a:rPr lang="en-GB" sz="2000" dirty="0" err="1" smtClean="0"/>
              <a:t>temuduga</a:t>
            </a:r>
            <a:r>
              <a:rPr lang="en-GB" sz="2000" dirty="0" smtClean="0"/>
              <a:t> yang </a:t>
            </a:r>
            <a:r>
              <a:rPr lang="en-GB" sz="2000" dirty="0" err="1" smtClean="0"/>
              <a:t>akan</a:t>
            </a:r>
            <a:r>
              <a:rPr lang="en-GB" sz="2000" dirty="0" smtClean="0"/>
              <a:t> </a:t>
            </a:r>
            <a:r>
              <a:rPr lang="en-GB" sz="2000" dirty="0" err="1" smtClean="0"/>
              <a:t>dijalankan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0" y="5904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 TEKNOLOGI AUTOMOTIF -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AK40P-080-4X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2</a:t>
            </a:r>
            <a:endParaRPr lang="en-US" sz="1800" dirty="0"/>
          </a:p>
        </p:txBody>
      </p:sp>
      <p:pic>
        <p:nvPicPr>
          <p:cNvPr id="14" name="Picture 13" descr="upu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15" name="Picture 14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17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18" name="Picture 17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21" name="Picture 20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57200" y="2057400"/>
            <a:ext cx="8153400" cy="609600"/>
            <a:chOff x="457200" y="1905000"/>
            <a:chExt cx="8153400" cy="609600"/>
          </a:xfrm>
        </p:grpSpPr>
        <p:sp>
          <p:nvSpPr>
            <p:cNvPr id="9" name="Rectangle 8"/>
            <p:cNvSpPr/>
            <p:nvPr/>
          </p:nvSpPr>
          <p:spPr>
            <a:xfrm>
              <a:off x="457200" y="1905000"/>
              <a:ext cx="8153400" cy="6096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lvl="0" indent="-457200"/>
              <a:r>
                <a:rPr lang="en-GB" sz="2000" dirty="0" err="1" smtClean="0"/>
                <a:t>Umur</a:t>
              </a:r>
              <a:r>
                <a:rPr lang="en-GB" sz="2000" dirty="0" smtClean="0"/>
                <a:t> 18-30 </a:t>
              </a:r>
              <a:r>
                <a:rPr lang="en-GB" sz="2000" dirty="0" err="1" smtClean="0"/>
                <a:t>tahun</a:t>
              </a:r>
              <a:endParaRPr lang="en-US" sz="2000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43800" y="2057400"/>
              <a:ext cx="9569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1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200" y="2971800"/>
            <a:ext cx="8153400" cy="685800"/>
            <a:chOff x="457200" y="2819400"/>
            <a:chExt cx="8153400" cy="685800"/>
          </a:xfrm>
        </p:grpSpPr>
        <p:sp>
          <p:nvSpPr>
            <p:cNvPr id="19" name="Rectangle 18"/>
            <p:cNvSpPr/>
            <p:nvPr/>
          </p:nvSpPr>
          <p:spPr>
            <a:xfrm>
              <a:off x="457200" y="2819400"/>
              <a:ext cx="8153400" cy="6858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lvl="0" indent="-457200"/>
              <a:r>
                <a:rPr lang="en-US" sz="2000" dirty="0" err="1" smtClean="0"/>
                <a:t>Memiliki</a:t>
              </a:r>
              <a:r>
                <a:rPr lang="en-US" sz="2000" dirty="0" smtClean="0"/>
                <a:t> SPM/SPMV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43800" y="2983468"/>
              <a:ext cx="9569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2</a:t>
              </a:r>
              <a:endParaRPr lang="en-US" dirty="0"/>
            </a:p>
          </p:txBody>
        </p:sp>
      </p:grpSp>
      <p:sp>
        <p:nvSpPr>
          <p:cNvPr id="32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2</a:t>
            </a:r>
            <a:endParaRPr lang="en-US" sz="1800" dirty="0"/>
          </a:p>
        </p:txBody>
      </p:sp>
      <p:sp>
        <p:nvSpPr>
          <p:cNvPr id="26" name="Rectangle 25"/>
          <p:cNvSpPr/>
          <p:nvPr/>
        </p:nvSpPr>
        <p:spPr>
          <a:xfrm>
            <a:off x="0" y="5904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 TEKNOLOGI AUTOMOTIF -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AK40P-080-4X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57200" y="3962400"/>
            <a:ext cx="8153400" cy="1143000"/>
            <a:chOff x="457200" y="3810000"/>
            <a:chExt cx="8153400" cy="1143000"/>
          </a:xfrm>
        </p:grpSpPr>
        <p:sp>
          <p:nvSpPr>
            <p:cNvPr id="27" name="Rectangle 26"/>
            <p:cNvSpPr/>
            <p:nvPr/>
          </p:nvSpPr>
          <p:spPr>
            <a:xfrm>
              <a:off x="457200" y="3810000"/>
              <a:ext cx="8153400" cy="11430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lvl="0" indent="-457200"/>
              <a:r>
                <a:rPr lang="en-US" sz="2000" dirty="0" err="1" smtClean="0"/>
                <a:t>Memiliki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Sijil</a:t>
              </a:r>
              <a:r>
                <a:rPr lang="en-US" sz="2000" dirty="0" smtClean="0"/>
                <a:t> SKM </a:t>
              </a:r>
              <a:r>
                <a:rPr lang="en-US" sz="2000" b="1" dirty="0" err="1" smtClean="0"/>
                <a:t>Tahap</a:t>
              </a:r>
              <a:r>
                <a:rPr lang="en-US" sz="2000" b="1" dirty="0" smtClean="0"/>
                <a:t> 3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dalam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bidang</a:t>
              </a:r>
              <a:r>
                <a:rPr lang="en-US" sz="2000" dirty="0" smtClean="0"/>
                <a:t> NOSS </a:t>
              </a:r>
            </a:p>
            <a:p>
              <a:pPr lvl="0"/>
              <a:r>
                <a:rPr lang="en-US" sz="2000" dirty="0" smtClean="0"/>
                <a:t>(P-075-3 / P-110-3 / P-112-3 / P-111-3 / P-114-3 / P-093-3 / TP-030-3         /TP-031-3 / P-092-3)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43800" y="4495800"/>
              <a:ext cx="9569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3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57200" y="1504890"/>
            <a:ext cx="3862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Syarat- </a:t>
            </a:r>
            <a:r>
              <a:rPr lang="en-US" sz="2000" b="1" dirty="0" err="1" smtClean="0"/>
              <a:t>syarat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diprogramkan</a:t>
            </a:r>
            <a:r>
              <a:rPr lang="en-US" sz="2000" b="1" dirty="0" smtClean="0"/>
              <a:t> :</a:t>
            </a:r>
            <a:endParaRPr lang="en-US" sz="2000" b="1" dirty="0"/>
          </a:p>
        </p:txBody>
      </p:sp>
      <p:pic>
        <p:nvPicPr>
          <p:cNvPr id="23" name="Picture 22" descr="upu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5" name="Picture 4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8" name="Picture 7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9" name="Picture 8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91600" cy="1470025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Berlin Sans FB Demi" pitchFamily="34" charset="0"/>
              </a:rPr>
              <a:t>SYARAT AM BAGI STPM</a:t>
            </a:r>
            <a:endParaRPr lang="en-US" sz="4000" dirty="0">
              <a:latin typeface="Berlin Sans FB Demi" pitchFamily="34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1066800" y="1278553"/>
          <a:ext cx="7543800" cy="4588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10" descr="upu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5" name="Picture 4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4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8" name="Picture 7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9" name="Picture 8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91600" cy="1470025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latin typeface="Berlin Sans FB Demi" pitchFamily="34" charset="0"/>
              </a:rPr>
              <a:t>SYARAT AM PROGRAM PENDIDIKAN STPM/SETARAF</a:t>
            </a:r>
            <a:endParaRPr lang="en-US" sz="3200" dirty="0">
              <a:latin typeface="Berlin Sans FB Demi" pitchFamily="34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1066800" y="1278553"/>
          <a:ext cx="7543800" cy="4588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10" descr="upu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9" name="Picture 8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</p:spPr>
        </p:pic>
        <p:pic>
          <p:nvPicPr>
            <p:cNvPr id="10" name="Picture 9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4" name="Group 10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18" name="Picture 17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19" name="Picture 18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2514599"/>
          </a:xfrm>
        </p:spPr>
        <p:txBody>
          <a:bodyPr>
            <a:noAutofit/>
          </a:bodyPr>
          <a:lstStyle/>
          <a:p>
            <a:r>
              <a:rPr lang="en-US" sz="5400" dirty="0" smtClean="0">
                <a:ln w="28575">
                  <a:solidFill>
                    <a:schemeClr val="tx2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Pautan </a:t>
            </a:r>
            <a:r>
              <a:rPr lang="en-US" sz="5400" dirty="0" err="1" smtClean="0">
                <a:ln w="28575">
                  <a:solidFill>
                    <a:schemeClr val="tx2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ke</a:t>
            </a:r>
            <a:r>
              <a:rPr lang="en-US" sz="5400" dirty="0" smtClean="0">
                <a:ln w="28575">
                  <a:solidFill>
                    <a:schemeClr val="tx2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 </a:t>
            </a:r>
            <a:r>
              <a:rPr lang="en-US" sz="5400" dirty="0" err="1" smtClean="0">
                <a:ln w="28575">
                  <a:solidFill>
                    <a:schemeClr val="tx2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Laman</a:t>
            </a:r>
            <a:r>
              <a:rPr lang="en-US" sz="5400" dirty="0" smtClean="0">
                <a:ln w="28575">
                  <a:solidFill>
                    <a:schemeClr val="tx2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 :</a:t>
            </a:r>
            <a:br>
              <a:rPr lang="en-US" sz="5400" dirty="0" smtClean="0">
                <a:ln w="28575">
                  <a:solidFill>
                    <a:schemeClr val="tx2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</a:br>
            <a:r>
              <a:rPr lang="en-US" sz="5400" dirty="0" smtClean="0">
                <a:ln w="28575">
                  <a:solidFill>
                    <a:schemeClr val="tx2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itchFamily="34" charset="0"/>
              </a:rPr>
              <a:t>http://upu.mohe.gov.my/</a:t>
            </a:r>
            <a:endParaRPr lang="en-US" sz="5400" dirty="0">
              <a:ln w="28575">
                <a:solidFill>
                  <a:schemeClr val="tx2"/>
                </a:solidFill>
              </a:ln>
              <a:blipFill>
                <a:blip r:embed="rId6"/>
                <a:stretch>
                  <a:fillRect/>
                </a:stretch>
              </a:blip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erlin Sans FB Demi" pitchFamily="34" charset="0"/>
            </a:endParaRPr>
          </a:p>
        </p:txBody>
      </p:sp>
      <p:pic>
        <p:nvPicPr>
          <p:cNvPr id="11" name="Picture 10" descr="upu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019800"/>
            <a:ext cx="936536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om msk u.bmp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logo k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8570"/>
            <a:ext cx="1371600" cy="1429230"/>
          </a:xfrm>
          <a:prstGeom prst="rect">
            <a:avLst/>
          </a:prstGeom>
        </p:spPr>
      </p:pic>
      <p:grpSp>
        <p:nvGrpSpPr>
          <p:cNvPr id="3" name="Group 10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18" name="Picture 17" descr="1 msia.jpg"/>
            <p:cNvPicPr>
              <a:picLocks noChangeAspect="1"/>
            </p:cNvPicPr>
            <p:nvPr/>
          </p:nvPicPr>
          <p:blipFill>
            <a:blip r:embed="rId4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19" name="Picture 18" descr="imagesCAMSVW06.jpg"/>
            <p:cNvPicPr>
              <a:picLocks noChangeAspect="1"/>
            </p:cNvPicPr>
            <p:nvPr/>
          </p:nvPicPr>
          <p:blipFill>
            <a:blip r:embed="rId5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3657600"/>
          </a:xfrm>
        </p:spPr>
        <p:txBody>
          <a:bodyPr>
            <a:noAutofit/>
          </a:bodyPr>
          <a:lstStyle/>
          <a:p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Syarat </a:t>
            </a:r>
            <a:r>
              <a:rPr lang="en-US" sz="8000" dirty="0" err="1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Khas</a:t>
            </a:r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8000" dirty="0" err="1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bagi</a:t>
            </a:r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STPM</a:t>
            </a:r>
            <a:endParaRPr lang="en-US" sz="8000" dirty="0">
              <a:ln w="28575" cmpd="sng">
                <a:solidFill>
                  <a:schemeClr val="tx2"/>
                </a:solidFill>
                <a:prstDash val="solid"/>
              </a:ln>
              <a:blipFill>
                <a:blip r:embed="rId6"/>
                <a:stretch>
                  <a:fillRect/>
                </a:stretch>
              </a:blipFill>
              <a:effectLst>
                <a:glow rad="139700">
                  <a:schemeClr val="bg1">
                    <a:lumMod val="8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1" name="Picture 10" descr="upu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6" name="Picture 5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logo kpt.jpg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</a:blip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9" name="Picture 8" descr="1 msia.jpg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</a:blip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12" name="Picture 11" descr="imagesCAMSVW06.jp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13" name="Oval 12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85800" y="685800"/>
            <a:ext cx="7924800" cy="6001643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Mendapat </a:t>
            </a:r>
            <a:r>
              <a:rPr lang="en-US" sz="1600" dirty="0" err="1" smtClean="0"/>
              <a:t>sekurang-kurangnya</a:t>
            </a:r>
            <a:r>
              <a:rPr lang="en-US" sz="1600" dirty="0" smtClean="0"/>
              <a:t> </a:t>
            </a:r>
            <a:r>
              <a:rPr lang="en-US" sz="1600" dirty="0" err="1" smtClean="0"/>
              <a:t>gred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mana-mana</a:t>
            </a:r>
            <a:r>
              <a:rPr lang="en-US" sz="1600" dirty="0" smtClean="0"/>
              <a:t> </a:t>
            </a:r>
            <a:r>
              <a:rPr lang="en-US" sz="1600" dirty="0" err="1" smtClean="0"/>
              <a:t>mata</a:t>
            </a:r>
            <a:r>
              <a:rPr lang="en-US" sz="1600" dirty="0" smtClean="0"/>
              <a:t> </a:t>
            </a:r>
            <a:r>
              <a:rPr lang="en-US" sz="1600" dirty="0" err="1" smtClean="0"/>
              <a:t>pelajaran</a:t>
            </a:r>
            <a:r>
              <a:rPr lang="en-US" sz="1600" dirty="0" smtClean="0"/>
              <a:t> 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peringkat</a:t>
            </a:r>
            <a:r>
              <a:rPr lang="en-US" sz="1600" dirty="0" smtClean="0"/>
              <a:t> STPM </a:t>
            </a:r>
            <a:r>
              <a:rPr lang="en-US" sz="1600" b="1" dirty="0" err="1" smtClean="0"/>
              <a:t>tidak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termasuk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pelajaran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Pengajian</a:t>
            </a:r>
            <a:r>
              <a:rPr lang="en-US" sz="1600" b="1" dirty="0" smtClean="0"/>
              <a:t> Am; </a:t>
            </a:r>
            <a:endParaRPr lang="en-US" sz="1600" dirty="0" smtClean="0"/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600" dirty="0" err="1" smtClean="0"/>
              <a:t>Satu</a:t>
            </a:r>
            <a:r>
              <a:rPr lang="en-US" sz="1600" dirty="0" smtClean="0"/>
              <a:t> (1) </a:t>
            </a:r>
            <a:r>
              <a:rPr lang="en-US" sz="1600" dirty="0" err="1" smtClean="0"/>
              <a:t>Gred</a:t>
            </a:r>
            <a:r>
              <a:rPr lang="en-US" sz="1600" dirty="0" smtClean="0"/>
              <a:t> B (NGMP 3.00) ; </a:t>
            </a:r>
            <a:r>
              <a:rPr lang="en-US" sz="1600" dirty="0" err="1" smtClean="0"/>
              <a:t>dan</a:t>
            </a:r>
            <a:endParaRPr lang="en-US" sz="1600" dirty="0" smtClean="0"/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600" dirty="0" err="1" smtClean="0"/>
              <a:t>Satu</a:t>
            </a:r>
            <a:r>
              <a:rPr lang="en-US" sz="1600" dirty="0" smtClean="0"/>
              <a:t> (1) </a:t>
            </a:r>
            <a:r>
              <a:rPr lang="en-US" sz="1600" dirty="0" err="1" smtClean="0"/>
              <a:t>Gred</a:t>
            </a:r>
            <a:r>
              <a:rPr lang="en-US" sz="1600" dirty="0" smtClean="0"/>
              <a:t> C (NGMP 2.00)</a:t>
            </a:r>
          </a:p>
          <a:p>
            <a:pPr algn="ctr"/>
            <a:r>
              <a:rPr lang="en-US" sz="1600" b="1" dirty="0" smtClean="0"/>
              <a:t>Dan</a:t>
            </a:r>
            <a:endParaRPr lang="en-US" sz="1600" dirty="0" smtClean="0"/>
          </a:p>
          <a:p>
            <a:pPr algn="just"/>
            <a:r>
              <a:rPr lang="en-US" sz="1600" dirty="0" err="1" smtClean="0"/>
              <a:t>Mendapat</a:t>
            </a:r>
            <a:r>
              <a:rPr lang="en-US" sz="1600" dirty="0" smtClean="0"/>
              <a:t> </a:t>
            </a:r>
            <a:r>
              <a:rPr lang="en-US" sz="1600" dirty="0" err="1" smtClean="0"/>
              <a:t>sekurang-kurangnya</a:t>
            </a:r>
            <a:r>
              <a:rPr lang="en-US" sz="1600" dirty="0" smtClean="0"/>
              <a:t> </a:t>
            </a:r>
            <a:r>
              <a:rPr lang="en-US" sz="1600" b="1" dirty="0" smtClean="0"/>
              <a:t>6C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peringkat</a:t>
            </a:r>
            <a:r>
              <a:rPr lang="en-US" sz="1600" dirty="0" smtClean="0"/>
              <a:t> SPM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mata</a:t>
            </a:r>
            <a:r>
              <a:rPr lang="en-US" sz="1600" dirty="0" smtClean="0"/>
              <a:t> </a:t>
            </a:r>
            <a:r>
              <a:rPr lang="en-US" sz="1600" dirty="0" err="1" smtClean="0"/>
              <a:t>pelajaran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:</a:t>
            </a:r>
          </a:p>
          <a:p>
            <a:pPr marL="234950" indent="-234950" algn="just">
              <a:buFont typeface="Arial" pitchFamily="34" charset="0"/>
              <a:buChar char="•"/>
            </a:pPr>
            <a:r>
              <a:rPr lang="en-US" sz="1600" dirty="0" err="1" smtClean="0"/>
              <a:t>Matematik</a:t>
            </a:r>
            <a:r>
              <a:rPr lang="en-US" sz="1600" dirty="0" smtClean="0"/>
              <a:t> / </a:t>
            </a:r>
            <a:r>
              <a:rPr lang="en-US" sz="1600" dirty="0" err="1" smtClean="0"/>
              <a:t>Matematik</a:t>
            </a:r>
            <a:r>
              <a:rPr lang="en-US" sz="1600" dirty="0" smtClean="0"/>
              <a:t> </a:t>
            </a:r>
            <a:r>
              <a:rPr lang="en-US" sz="1600" dirty="0" err="1" smtClean="0"/>
              <a:t>Tambahan</a:t>
            </a:r>
            <a:r>
              <a:rPr lang="en-US" sz="1600" dirty="0" smtClean="0"/>
              <a:t>/ </a:t>
            </a:r>
            <a:r>
              <a:rPr lang="en-US" sz="1600" dirty="0" err="1" smtClean="0"/>
              <a:t>Matematik</a:t>
            </a:r>
            <a:r>
              <a:rPr lang="en-US" sz="1600" dirty="0" smtClean="0"/>
              <a:t> </a:t>
            </a:r>
            <a:r>
              <a:rPr lang="en-US" sz="1600" dirty="0" err="1" smtClean="0"/>
              <a:t>Kertas</a:t>
            </a:r>
            <a:r>
              <a:rPr lang="en-US" sz="1600" dirty="0" smtClean="0"/>
              <a:t> </a:t>
            </a:r>
            <a:r>
              <a:rPr lang="en-US" sz="1600" dirty="0" err="1" smtClean="0"/>
              <a:t>Julai</a:t>
            </a:r>
            <a:r>
              <a:rPr lang="en-US" sz="1600" dirty="0" smtClean="0"/>
              <a:t>; </a:t>
            </a:r>
            <a:r>
              <a:rPr lang="en-US" sz="1600" dirty="0" err="1" smtClean="0"/>
              <a:t>dan</a:t>
            </a:r>
            <a:endParaRPr lang="en-US" sz="1600" dirty="0" smtClean="0"/>
          </a:p>
          <a:p>
            <a:pPr algn="just"/>
            <a:r>
              <a:rPr lang="en-US" sz="1600" b="1" dirty="0" err="1" smtClean="0"/>
              <a:t>mana-mana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satu</a:t>
            </a:r>
            <a:r>
              <a:rPr lang="en-US" sz="1600" b="1" dirty="0" smtClean="0"/>
              <a:t> (1) </a:t>
            </a:r>
            <a:r>
              <a:rPr lang="en-US" sz="1600" dirty="0" err="1" smtClean="0"/>
              <a:t>mata</a:t>
            </a:r>
            <a:r>
              <a:rPr lang="en-US" sz="1600" dirty="0" smtClean="0"/>
              <a:t> </a:t>
            </a:r>
            <a:r>
              <a:rPr lang="en-US" sz="1600" dirty="0" err="1" smtClean="0"/>
              <a:t>pelajaran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:</a:t>
            </a:r>
          </a:p>
          <a:p>
            <a:pPr marL="234950" indent="-234950" algn="just">
              <a:buFont typeface="Arial" pitchFamily="34" charset="0"/>
              <a:buChar char="•"/>
            </a:pPr>
            <a:r>
              <a:rPr lang="en-US" sz="1600" dirty="0" err="1" smtClean="0"/>
              <a:t>Sains</a:t>
            </a:r>
            <a:endParaRPr lang="en-US" sz="1600" dirty="0" smtClean="0"/>
          </a:p>
          <a:p>
            <a:pPr marL="234950" indent="-234950" algn="just">
              <a:buFont typeface="Arial" pitchFamily="34" charset="0"/>
              <a:buChar char="•"/>
            </a:pPr>
            <a:r>
              <a:rPr lang="en-US" sz="1600" dirty="0" err="1" smtClean="0"/>
              <a:t>Fizik</a:t>
            </a:r>
            <a:endParaRPr lang="en-US" sz="1600" dirty="0" smtClean="0"/>
          </a:p>
          <a:p>
            <a:pPr marL="234950" indent="-234950" algn="just">
              <a:buFont typeface="Arial" pitchFamily="34" charset="0"/>
              <a:buChar char="•"/>
            </a:pPr>
            <a:r>
              <a:rPr lang="en-US" sz="1600" dirty="0" smtClean="0"/>
              <a:t>Kimia</a:t>
            </a:r>
          </a:p>
          <a:p>
            <a:pPr marL="234950" indent="-234950" algn="just">
              <a:buFont typeface="Arial" pitchFamily="34" charset="0"/>
              <a:buChar char="•"/>
            </a:pPr>
            <a:r>
              <a:rPr lang="en-US" sz="1600" dirty="0" err="1" smtClean="0"/>
              <a:t>Biologi</a:t>
            </a:r>
            <a:endParaRPr lang="en-US" sz="1600" dirty="0" smtClean="0"/>
          </a:p>
          <a:p>
            <a:pPr algn="ctr"/>
            <a:r>
              <a:rPr lang="en-US" sz="1600" b="1" dirty="0" smtClean="0"/>
              <a:t>Dan</a:t>
            </a:r>
            <a:endParaRPr lang="en-US" sz="1600" dirty="0" smtClean="0"/>
          </a:p>
          <a:p>
            <a:pPr algn="just"/>
            <a:r>
              <a:rPr lang="en-US" sz="1600" b="1" dirty="0" smtClean="0"/>
              <a:t>Melepasi </a:t>
            </a:r>
            <a:r>
              <a:rPr lang="en-US" sz="1600" b="1" dirty="0" err="1" smtClean="0"/>
              <a:t>tahap</a:t>
            </a:r>
            <a:r>
              <a:rPr lang="en-US" sz="1600" b="1" dirty="0" smtClean="0"/>
              <a:t> minimum </a:t>
            </a:r>
            <a:r>
              <a:rPr lang="en-US" sz="1600" b="1" dirty="0" err="1" smtClean="0"/>
              <a:t>Ujian</a:t>
            </a:r>
            <a:r>
              <a:rPr lang="en-US" sz="1600" b="1" dirty="0" smtClean="0"/>
              <a:t> </a:t>
            </a:r>
            <a:r>
              <a:rPr lang="en-US" sz="1600" b="1" i="1" dirty="0" smtClean="0"/>
              <a:t>Malaysian Educators Selection Inventory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MEdSI</a:t>
            </a:r>
            <a:r>
              <a:rPr lang="en-US" sz="1600" b="1" dirty="0" smtClean="0"/>
              <a:t>);</a:t>
            </a:r>
            <a:endParaRPr lang="en-US" sz="1600" dirty="0" smtClean="0"/>
          </a:p>
          <a:p>
            <a:pPr algn="ctr"/>
            <a:r>
              <a:rPr lang="en-US" sz="1600" b="1" dirty="0" err="1" smtClean="0"/>
              <a:t>dan</a:t>
            </a:r>
            <a:endParaRPr lang="en-US" sz="1600" dirty="0" smtClean="0"/>
          </a:p>
          <a:p>
            <a:pPr algn="just"/>
            <a:r>
              <a:rPr lang="en-US" sz="1600" b="1" dirty="0" smtClean="0"/>
              <a:t>Lulus </a:t>
            </a:r>
            <a:r>
              <a:rPr lang="en-US" sz="1600" b="1" dirty="0" err="1" smtClean="0"/>
              <a:t>temu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duga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ditetapkan</a:t>
            </a:r>
            <a:r>
              <a:rPr lang="en-US" sz="1600" b="1" dirty="0" smtClean="0"/>
              <a:t>.</a:t>
            </a:r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r>
              <a:rPr lang="en-US" sz="1600" b="1" u="sng" dirty="0" smtClean="0"/>
              <a:t>SYARAT TAMBAHAN PROGRAM PENDIDIKAN UNTUK BERKHIDMAT DENGAN KEMENTERIAN PELAJARAN MALAYSIA (KPM)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/>
              <a:t>Terbuka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</a:t>
            </a:r>
            <a:r>
              <a:rPr lang="en-US" sz="1600" dirty="0" err="1" smtClean="0"/>
              <a:t>warganegara</a:t>
            </a:r>
            <a:r>
              <a:rPr lang="en-US" sz="1600" dirty="0" smtClean="0"/>
              <a:t> </a:t>
            </a:r>
            <a:r>
              <a:rPr lang="en-US" sz="1600" dirty="0" err="1" smtClean="0"/>
              <a:t>sahaja</a:t>
            </a:r>
            <a:r>
              <a:rPr lang="en-US" sz="1600" dirty="0" smtClean="0"/>
              <a:t>.</a:t>
            </a:r>
            <a:endParaRPr lang="en-US" sz="16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 smtClean="0"/>
              <a:t>Pemohon</a:t>
            </a:r>
            <a:r>
              <a:rPr lang="en-US" sz="1600" dirty="0" smtClean="0"/>
              <a:t> </a:t>
            </a:r>
            <a:r>
              <a:rPr lang="en-US" sz="1600" dirty="0" err="1" smtClean="0"/>
              <a:t>mestilah</a:t>
            </a:r>
            <a:r>
              <a:rPr lang="en-US" sz="1600" dirty="0" smtClean="0"/>
              <a:t> </a:t>
            </a:r>
            <a:r>
              <a:rPr lang="en-US" sz="1600" dirty="0" err="1" smtClean="0"/>
              <a:t>berumur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melebihi</a:t>
            </a:r>
            <a:r>
              <a:rPr lang="en-US" sz="1600" dirty="0" smtClean="0"/>
              <a:t> 30 </a:t>
            </a:r>
            <a:r>
              <a:rPr lang="en-US" sz="1600" dirty="0" err="1" smtClean="0"/>
              <a:t>tahun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tahun</a:t>
            </a:r>
            <a:r>
              <a:rPr lang="en-US" sz="1600" dirty="0" smtClean="0"/>
              <a:t> </a:t>
            </a:r>
            <a:r>
              <a:rPr lang="en-US" sz="1600" dirty="0" err="1" smtClean="0"/>
              <a:t>memohon</a:t>
            </a:r>
            <a:r>
              <a:rPr lang="en-US" sz="1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err="1" smtClean="0"/>
              <a:t>Calon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memohon</a:t>
            </a:r>
            <a:r>
              <a:rPr lang="en-US" sz="1600" dirty="0" smtClean="0"/>
              <a:t> </a:t>
            </a:r>
            <a:r>
              <a:rPr lang="en-US" sz="1600" dirty="0" err="1" smtClean="0"/>
              <a:t>hendaklah</a:t>
            </a:r>
            <a:r>
              <a:rPr lang="en-US" sz="1600" dirty="0" smtClean="0"/>
              <a:t> </a:t>
            </a:r>
            <a:r>
              <a:rPr lang="en-US" sz="1600" dirty="0" err="1" smtClean="0"/>
              <a:t>sihat</a:t>
            </a:r>
            <a:r>
              <a:rPr lang="en-US" sz="1600" dirty="0" smtClean="0"/>
              <a:t> </a:t>
            </a:r>
            <a:r>
              <a:rPr lang="en-US" sz="1600" dirty="0" err="1" smtClean="0"/>
              <a:t>tubuh</a:t>
            </a:r>
            <a:r>
              <a:rPr lang="en-US" sz="1600" dirty="0" smtClean="0"/>
              <a:t> </a:t>
            </a:r>
            <a:r>
              <a:rPr lang="en-US" sz="1600" dirty="0" err="1" smtClean="0"/>
              <a:t>badan</a:t>
            </a:r>
            <a:r>
              <a:rPr lang="en-US" sz="1600" dirty="0" smtClean="0"/>
              <a:t>,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mengidap</a:t>
            </a:r>
            <a:r>
              <a:rPr lang="en-US" sz="1600" dirty="0" smtClean="0"/>
              <a:t> </a:t>
            </a:r>
            <a:r>
              <a:rPr lang="en-US" sz="1600" dirty="0" err="1" smtClean="0"/>
              <a:t>apa-apa</a:t>
            </a:r>
            <a:r>
              <a:rPr lang="en-US" sz="1600" dirty="0" smtClean="0"/>
              <a:t> </a:t>
            </a:r>
            <a:r>
              <a:rPr lang="en-US" sz="1600" dirty="0" err="1" smtClean="0"/>
              <a:t>penyakit</a:t>
            </a:r>
            <a:r>
              <a:rPr lang="en-US" sz="1600" dirty="0" smtClean="0"/>
              <a:t> mental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fizikal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berupaya</a:t>
            </a:r>
            <a:r>
              <a:rPr lang="en-US" sz="1600" dirty="0" smtClean="0"/>
              <a:t> </a:t>
            </a:r>
            <a:r>
              <a:rPr lang="en-US" sz="1600" dirty="0" err="1" smtClean="0"/>
              <a:t>mengikuti</a:t>
            </a:r>
            <a:r>
              <a:rPr lang="en-US" sz="1600" dirty="0" smtClean="0"/>
              <a:t> program-program yang </a:t>
            </a:r>
            <a:r>
              <a:rPr lang="en-US" sz="1600" dirty="0" err="1" smtClean="0"/>
              <a:t>dirangka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kursus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.</a:t>
            </a:r>
            <a:endParaRPr lang="en-US" sz="1600" b="1" dirty="0" smtClean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1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0" y="2286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 (PENDIDIKAN KHAS)# - AT10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upu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34" name="Picture 33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36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37" name="Picture 36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38" name="Picture 37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39" name="Oval 38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57200" y="1371600"/>
            <a:ext cx="8153400" cy="1219200"/>
            <a:chOff x="457200" y="1371600"/>
            <a:chExt cx="8153400" cy="1219200"/>
          </a:xfrm>
        </p:grpSpPr>
        <p:sp>
          <p:nvSpPr>
            <p:cNvPr id="6" name="Rectangle 5"/>
            <p:cNvSpPr/>
            <p:nvPr/>
          </p:nvSpPr>
          <p:spPr>
            <a:xfrm>
              <a:off x="457200" y="1371600"/>
              <a:ext cx="8153400" cy="1219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b="1" dirty="0" smtClean="0"/>
                <a:t>Mendapat </a:t>
              </a:r>
              <a:r>
                <a:rPr lang="en-US" b="1" dirty="0" err="1" smtClean="0"/>
                <a:t>sekurang-kurangnya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gred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berikut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dalam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mana-mana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mata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pelajaran</a:t>
              </a:r>
              <a:r>
                <a:rPr lang="en-US" b="1" dirty="0" smtClean="0"/>
                <a:t>  </a:t>
              </a:r>
              <a:r>
                <a:rPr lang="en-US" b="1" dirty="0" err="1" smtClean="0"/>
                <a:t>pada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peringkat</a:t>
              </a:r>
              <a:r>
                <a:rPr lang="en-US" b="1" dirty="0" smtClean="0"/>
                <a:t> STPM </a:t>
              </a:r>
              <a:r>
                <a:rPr lang="en-US" b="1" dirty="0" err="1" smtClean="0"/>
                <a:t>tidak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termasuk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mata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pelajaran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Pengajian</a:t>
              </a:r>
              <a:r>
                <a:rPr lang="en-US" b="1" dirty="0" smtClean="0"/>
                <a:t> Am; </a:t>
              </a:r>
              <a:endParaRPr lang="en-US" dirty="0" smtClean="0"/>
            </a:p>
            <a:p>
              <a:pPr marL="231775" indent="-231775" algn="just">
                <a:buFont typeface="Arial" pitchFamily="34" charset="0"/>
                <a:buChar char="•"/>
              </a:pPr>
              <a:r>
                <a:rPr lang="en-US" b="1" dirty="0" err="1" smtClean="0"/>
                <a:t>Satu</a:t>
              </a:r>
              <a:r>
                <a:rPr lang="en-US" b="1" dirty="0" smtClean="0"/>
                <a:t> (1) </a:t>
              </a:r>
              <a:r>
                <a:rPr lang="en-US" b="1" dirty="0" err="1" smtClean="0"/>
                <a:t>Gred</a:t>
              </a:r>
              <a:r>
                <a:rPr lang="en-US" b="1" dirty="0" smtClean="0"/>
                <a:t> B (NGMP 3.00)</a:t>
              </a:r>
              <a:r>
                <a:rPr lang="en-US" dirty="0" smtClean="0"/>
                <a:t> ; </a:t>
              </a:r>
              <a:r>
                <a:rPr lang="en-US" dirty="0" err="1" smtClean="0"/>
                <a:t>dan</a:t>
              </a:r>
              <a:endParaRPr lang="en-US" dirty="0" smtClean="0"/>
            </a:p>
            <a:p>
              <a:pPr marL="231775" indent="-231775" algn="just">
                <a:buFont typeface="Arial" pitchFamily="34" charset="0"/>
                <a:buChar char="•"/>
              </a:pPr>
              <a:r>
                <a:rPr lang="en-US" b="1" dirty="0" err="1" smtClean="0"/>
                <a:t>Satu</a:t>
              </a:r>
              <a:r>
                <a:rPr lang="en-US" b="1" dirty="0" smtClean="0"/>
                <a:t> (1) </a:t>
              </a:r>
              <a:r>
                <a:rPr lang="en-US" b="1" dirty="0" err="1" smtClean="0"/>
                <a:t>Gred</a:t>
              </a:r>
              <a:r>
                <a:rPr lang="en-US" b="1" dirty="0" smtClean="0"/>
                <a:t> C (NGMP 2.00)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43800" y="2133600"/>
              <a:ext cx="9569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1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7200" y="2743200"/>
            <a:ext cx="8153400" cy="2286000"/>
            <a:chOff x="457200" y="3429000"/>
            <a:chExt cx="8153400" cy="2286000"/>
          </a:xfrm>
        </p:grpSpPr>
        <p:sp>
          <p:nvSpPr>
            <p:cNvPr id="16" name="Rectangle 15"/>
            <p:cNvSpPr/>
            <p:nvPr/>
          </p:nvSpPr>
          <p:spPr>
            <a:xfrm>
              <a:off x="457200" y="3429000"/>
              <a:ext cx="8153400" cy="22860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 smtClean="0"/>
                <a:t>Mendapat</a:t>
              </a:r>
              <a:r>
                <a:rPr lang="en-US" dirty="0" smtClean="0"/>
                <a:t> </a:t>
              </a:r>
              <a:r>
                <a:rPr lang="en-US" b="1" dirty="0" err="1" smtClean="0"/>
                <a:t>sekurang-kurangnya</a:t>
              </a:r>
              <a:r>
                <a:rPr lang="en-US" dirty="0" smtClean="0"/>
                <a:t> </a:t>
              </a:r>
              <a:r>
                <a:rPr lang="en-US" b="1" dirty="0" smtClean="0"/>
                <a:t>6C </a:t>
              </a:r>
              <a:r>
                <a:rPr lang="en-US" dirty="0" err="1" smtClean="0"/>
                <a:t>pada</a:t>
              </a:r>
              <a:r>
                <a:rPr lang="en-US" dirty="0" smtClean="0"/>
                <a:t> </a:t>
              </a:r>
              <a:r>
                <a:rPr lang="en-US" dirty="0" err="1" smtClean="0"/>
                <a:t>peringkat</a:t>
              </a:r>
              <a:r>
                <a:rPr lang="en-US" dirty="0" smtClean="0"/>
                <a:t> SPM </a:t>
              </a:r>
              <a:r>
                <a:rPr lang="en-US" dirty="0" err="1" smtClean="0"/>
                <a:t>dalam</a:t>
              </a:r>
              <a:r>
                <a:rPr lang="en-US" dirty="0" smtClean="0"/>
                <a:t> </a:t>
              </a:r>
              <a:r>
                <a:rPr lang="en-US" dirty="0" err="1" smtClean="0"/>
                <a:t>mata</a:t>
              </a:r>
              <a:r>
                <a:rPr lang="en-US" dirty="0" smtClean="0"/>
                <a:t> </a:t>
              </a:r>
              <a:r>
                <a:rPr lang="en-US" dirty="0" err="1" smtClean="0"/>
                <a:t>pelajaran</a:t>
              </a:r>
              <a:r>
                <a:rPr lang="en-US" dirty="0" smtClean="0"/>
                <a:t> </a:t>
              </a:r>
              <a:r>
                <a:rPr lang="en-US" dirty="0" err="1" smtClean="0"/>
                <a:t>berikut</a:t>
              </a:r>
              <a:r>
                <a:rPr lang="en-US" dirty="0" smtClean="0"/>
                <a:t>:</a:t>
              </a:r>
            </a:p>
            <a:p>
              <a:pPr marL="234950" indent="-234950">
                <a:buFont typeface="Arial" pitchFamily="34" charset="0"/>
                <a:buChar char="•"/>
              </a:pPr>
              <a:r>
                <a:rPr lang="en-US" b="1" dirty="0" err="1" smtClean="0"/>
                <a:t>Matematik</a:t>
              </a:r>
              <a:r>
                <a:rPr lang="en-US" b="1" dirty="0" smtClean="0"/>
                <a:t> / </a:t>
              </a:r>
              <a:r>
                <a:rPr lang="en-US" b="1" dirty="0" err="1" smtClean="0"/>
                <a:t>Matematik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Tambahan</a:t>
              </a:r>
              <a:r>
                <a:rPr lang="en-US" b="1" dirty="0" smtClean="0"/>
                <a:t>/ </a:t>
              </a:r>
              <a:r>
                <a:rPr lang="en-US" b="1" dirty="0" err="1" smtClean="0"/>
                <a:t>Matematik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Kertas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Julai</a:t>
              </a:r>
              <a:r>
                <a:rPr lang="en-US" b="1" dirty="0" smtClean="0"/>
                <a:t>; </a:t>
              </a:r>
              <a:r>
                <a:rPr lang="en-US" dirty="0" err="1" smtClean="0"/>
                <a:t>dan</a:t>
              </a:r>
              <a:endParaRPr lang="en-US" dirty="0" smtClean="0"/>
            </a:p>
            <a:p>
              <a:r>
                <a:rPr lang="en-US" b="1" dirty="0" err="1" smtClean="0"/>
                <a:t>mana-mana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satu</a:t>
              </a:r>
              <a:r>
                <a:rPr lang="en-US" b="1" dirty="0" smtClean="0"/>
                <a:t> (1) </a:t>
              </a:r>
              <a:r>
                <a:rPr lang="en-US" dirty="0" err="1" smtClean="0"/>
                <a:t>mata</a:t>
              </a:r>
              <a:r>
                <a:rPr lang="en-US" dirty="0" smtClean="0"/>
                <a:t> </a:t>
              </a:r>
              <a:r>
                <a:rPr lang="en-US" dirty="0" err="1" smtClean="0"/>
                <a:t>pelajaran</a:t>
              </a:r>
              <a:r>
                <a:rPr lang="en-US" dirty="0" smtClean="0"/>
                <a:t> </a:t>
              </a:r>
              <a:r>
                <a:rPr lang="en-US" dirty="0" err="1" smtClean="0"/>
                <a:t>berikut</a:t>
              </a:r>
              <a:r>
                <a:rPr lang="en-US" dirty="0" smtClean="0"/>
                <a:t>:</a:t>
              </a:r>
            </a:p>
            <a:p>
              <a:pPr marL="234950" indent="-234950">
                <a:buFont typeface="Arial" pitchFamily="34" charset="0"/>
                <a:buChar char="•"/>
              </a:pPr>
              <a:r>
                <a:rPr lang="en-US" b="1" dirty="0" err="1" smtClean="0"/>
                <a:t>Sains</a:t>
              </a:r>
              <a:endParaRPr lang="en-US" b="1" dirty="0" smtClean="0"/>
            </a:p>
            <a:p>
              <a:pPr marL="234950" indent="-234950">
                <a:buFont typeface="Arial" pitchFamily="34" charset="0"/>
                <a:buChar char="•"/>
              </a:pPr>
              <a:r>
                <a:rPr lang="en-US" b="1" dirty="0" err="1" smtClean="0"/>
                <a:t>Fizik</a:t>
              </a:r>
              <a:endParaRPr lang="en-US" b="1" dirty="0" smtClean="0"/>
            </a:p>
            <a:p>
              <a:pPr marL="234950" indent="-234950">
                <a:buFont typeface="Arial" pitchFamily="34" charset="0"/>
                <a:buChar char="•"/>
              </a:pPr>
              <a:r>
                <a:rPr lang="en-US" b="1" dirty="0" smtClean="0"/>
                <a:t>Kimia</a:t>
              </a:r>
            </a:p>
            <a:p>
              <a:pPr marL="234950" indent="-234950">
                <a:buFont typeface="Arial" pitchFamily="34" charset="0"/>
                <a:buChar char="•"/>
              </a:pPr>
              <a:r>
                <a:rPr lang="en-US" b="1" dirty="0" err="1" smtClean="0"/>
                <a:t>Biologi</a:t>
              </a:r>
              <a:endParaRPr lang="en-US" b="1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43800" y="5269468"/>
              <a:ext cx="9569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2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514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 (PENDIDIKAN KHAS)# - AT10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20784854">
            <a:off x="3990918" y="3562140"/>
            <a:ext cx="183736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350" lvl="1"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MP KREDIT</a:t>
            </a:r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1</a:t>
            </a:r>
            <a:endParaRPr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2895600" y="1981200"/>
            <a:ext cx="4572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lvl="0" indent="-533400" fontAlgn="base">
              <a:spcBef>
                <a:spcPct val="0"/>
              </a:spcBef>
              <a:spcAft>
                <a:spcPct val="0"/>
              </a:spcAft>
            </a:pP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cs typeface="Times New Roman" pitchFamily="18" charset="0"/>
              </a:rPr>
              <a:t>1 MP STPM – Gred B </a:t>
            </a:r>
          </a:p>
          <a:p>
            <a:pPr marL="533400" lvl="0" indent="-533400" fontAlgn="base">
              <a:spcBef>
                <a:spcPct val="0"/>
              </a:spcBef>
              <a:spcAft>
                <a:spcPct val="0"/>
              </a:spcAft>
            </a:pP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cs typeface="Times New Roman" pitchFamily="18" charset="0"/>
              </a:rPr>
              <a:t>1 MP STPM – GRED C</a:t>
            </a:r>
          </a:p>
          <a:p>
            <a:pPr marL="533400" lvl="0" indent="-533400" fontAlgn="base">
              <a:spcBef>
                <a:spcPct val="0"/>
              </a:spcBef>
              <a:spcAft>
                <a:spcPct val="0"/>
              </a:spcAft>
            </a:pP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cs typeface="Times New Roman" pitchFamily="18" charset="0"/>
              </a:rPr>
              <a:t>Tidak termasuk Pengajian AM</a:t>
            </a:r>
          </a:p>
        </p:txBody>
      </p:sp>
      <p:pic>
        <p:nvPicPr>
          <p:cNvPr id="19" name="Picture 18" descr="upu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57200" y="5181600"/>
            <a:ext cx="8153400" cy="381000"/>
            <a:chOff x="457200" y="5181600"/>
            <a:chExt cx="8153400" cy="381000"/>
          </a:xfrm>
        </p:grpSpPr>
        <p:sp>
          <p:nvSpPr>
            <p:cNvPr id="20" name="TextBox 19"/>
            <p:cNvSpPr txBox="1"/>
            <p:nvPr/>
          </p:nvSpPr>
          <p:spPr>
            <a:xfrm>
              <a:off x="533400" y="5181600"/>
              <a:ext cx="3200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hlinkClick r:id="rId8" action="ppaction://hlinksldjump"/>
                </a:rPr>
                <a:t>Melepasi Syarat Am </a:t>
              </a:r>
              <a:r>
                <a:rPr lang="en-US" b="1" dirty="0" err="1" smtClean="0">
                  <a:hlinkClick r:id="rId8" action="ppaction://hlinksldjump"/>
                </a:rPr>
                <a:t>Pendidikan</a:t>
              </a:r>
              <a:endParaRPr lang="en-US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" y="5181600"/>
              <a:ext cx="8153400" cy="3810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 b="1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77471" y="5181600"/>
              <a:ext cx="9569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3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om msk u.bmp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logo kpt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76200" y="18570"/>
            <a:ext cx="1371600" cy="142923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9" name="Picture 8" descr="1 msia.jpg"/>
            <p:cNvPicPr>
              <a:picLocks noChangeAspect="1"/>
            </p:cNvPicPr>
            <p:nvPr/>
          </p:nvPicPr>
          <p:blipFill>
            <a:blip r:embed="rId4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imagesCAMSVW06.jpg"/>
            <p:cNvPicPr>
              <a:picLocks noChangeAspect="1"/>
            </p:cNvPicPr>
            <p:nvPr/>
          </p:nvPicPr>
          <p:blipFill>
            <a:blip r:embed="rId5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Oval 12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685800" y="941487"/>
            <a:ext cx="7924800" cy="5078313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Mendapat </a:t>
            </a:r>
            <a:r>
              <a:rPr lang="en-US" dirty="0" err="1" smtClean="0"/>
              <a:t>sekurang-kurangnya</a:t>
            </a:r>
            <a:r>
              <a:rPr lang="en-US" dirty="0" smtClean="0"/>
              <a:t> </a:t>
            </a:r>
            <a:r>
              <a:rPr lang="en-US" b="1" dirty="0" err="1" smtClean="0"/>
              <a:t>kepujian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peringkat</a:t>
            </a:r>
            <a:r>
              <a:rPr lang="en-US" dirty="0" smtClean="0"/>
              <a:t> SPM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Inggeris</a:t>
            </a:r>
            <a:r>
              <a:rPr lang="en-US" dirty="0" smtClean="0"/>
              <a:t>;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dirty="0" err="1" smtClean="0"/>
              <a:t>Pendidikan</a:t>
            </a:r>
            <a:r>
              <a:rPr lang="en-US" dirty="0" smtClean="0"/>
              <a:t> Islam / </a:t>
            </a:r>
            <a:r>
              <a:rPr lang="en-US" dirty="0" err="1" smtClean="0"/>
              <a:t>Pendidikan</a:t>
            </a:r>
            <a:r>
              <a:rPr lang="en-US" dirty="0" smtClean="0"/>
              <a:t> Moral / </a:t>
            </a:r>
            <a:r>
              <a:rPr lang="en-US" dirty="0" err="1" smtClean="0"/>
              <a:t>Tasawwur</a:t>
            </a:r>
            <a:r>
              <a:rPr lang="en-US" dirty="0" smtClean="0"/>
              <a:t> Islam /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Syariah</a:t>
            </a:r>
            <a:r>
              <a:rPr lang="en-US" dirty="0" smtClean="0"/>
              <a:t> </a:t>
            </a:r>
            <a:r>
              <a:rPr lang="en-US" dirty="0" err="1" smtClean="0"/>
              <a:t>Islamiyyah</a:t>
            </a:r>
            <a:r>
              <a:rPr lang="en-US" dirty="0" smtClean="0"/>
              <a:t> / </a:t>
            </a:r>
            <a:r>
              <a:rPr lang="en-US" dirty="0" err="1" smtClean="0"/>
              <a:t>Pendidikan</a:t>
            </a:r>
            <a:r>
              <a:rPr lang="en-US" dirty="0" smtClean="0"/>
              <a:t> Al-Quran </a:t>
            </a:r>
            <a:r>
              <a:rPr lang="en-US" dirty="0" err="1" smtClean="0"/>
              <a:t>dan</a:t>
            </a:r>
            <a:r>
              <a:rPr lang="en-US" dirty="0" smtClean="0"/>
              <a:t> Al-</a:t>
            </a:r>
            <a:r>
              <a:rPr lang="en-US" dirty="0" err="1" smtClean="0"/>
              <a:t>Sunnah</a:t>
            </a:r>
            <a:endParaRPr lang="en-US" dirty="0" smtClean="0"/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Dan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dirty="0" err="1" smtClean="0"/>
              <a:t>Mana-mana</a:t>
            </a:r>
            <a:r>
              <a:rPr lang="en-US" dirty="0" smtClean="0"/>
              <a:t> </a:t>
            </a:r>
            <a:r>
              <a:rPr lang="en-US" b="1" dirty="0" smtClean="0"/>
              <a:t>DUA (2)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lain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algn="just"/>
            <a:r>
              <a:rPr lang="en-US" b="1" dirty="0" smtClean="0"/>
              <a:t>Dan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just"/>
            <a:r>
              <a:rPr lang="en-US" dirty="0" smtClean="0"/>
              <a:t>Mendapat </a:t>
            </a:r>
            <a:r>
              <a:rPr lang="en-US" dirty="0" err="1" smtClean="0"/>
              <a:t>sekurang-kurangnya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4 </a:t>
            </a:r>
            <a:r>
              <a:rPr lang="en-US" b="1" dirty="0" smtClean="0"/>
              <a:t>(Band 4)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MUET</a:t>
            </a:r>
            <a:br>
              <a:rPr lang="en-US" dirty="0" smtClean="0"/>
            </a:br>
            <a:endParaRPr lang="en-US" dirty="0" smtClean="0"/>
          </a:p>
          <a:p>
            <a:pPr algn="just"/>
            <a:r>
              <a:rPr lang="en-US" b="1" dirty="0" err="1" smtClean="0"/>
              <a:t>Atau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just"/>
            <a:r>
              <a:rPr lang="en-US" dirty="0" smtClean="0"/>
              <a:t>Mendapat </a:t>
            </a:r>
            <a:r>
              <a:rPr lang="en-US" dirty="0" err="1" smtClean="0"/>
              <a:t>sekurang-kurangnya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3  </a:t>
            </a:r>
            <a:r>
              <a:rPr lang="en-US" b="1" dirty="0" smtClean="0"/>
              <a:t>(Band 3)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MUET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Gred</a:t>
            </a:r>
            <a:r>
              <a:rPr lang="en-US" b="1" dirty="0" smtClean="0"/>
              <a:t> 2A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Inggeris</a:t>
            </a:r>
            <a:r>
              <a:rPr lang="en-US" dirty="0" smtClean="0"/>
              <a:t> </a:t>
            </a:r>
            <a:r>
              <a:rPr lang="en-US" dirty="0" err="1" smtClean="0"/>
              <a:t>peringkat</a:t>
            </a:r>
            <a:r>
              <a:rPr lang="en-US" dirty="0" smtClean="0"/>
              <a:t> SPM</a:t>
            </a:r>
            <a:endParaRPr lang="en-US" b="1" dirty="0" smtClean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2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0" y="514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UNDANG-UNDANG - DL00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upu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upu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40" name="Picture 39" descr="jom msk u.bmp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1" name="Picture 40" descr="logo kp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42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43" name="Picture 42" descr="1 msia.jpg"/>
              <p:cNvPicPr>
                <a:picLocks noChangeAspect="1"/>
              </p:cNvPicPr>
              <p:nvPr/>
            </p:nvPicPr>
            <p:blipFill>
              <a:blip r:embed="rId6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44" name="Picture 43" descr="imagesCAMSVW06.jpg"/>
              <p:cNvPicPr>
                <a:picLocks noChangeAspect="1"/>
              </p:cNvPicPr>
              <p:nvPr/>
            </p:nvPicPr>
            <p:blipFill>
              <a:blip r:embed="rId7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45" name="Oval 44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57200" y="1295400"/>
            <a:ext cx="8153400" cy="1219200"/>
            <a:chOff x="457200" y="1143000"/>
            <a:chExt cx="8153400" cy="1219200"/>
          </a:xfrm>
        </p:grpSpPr>
        <p:sp>
          <p:nvSpPr>
            <p:cNvPr id="6" name="Rectangle 5"/>
            <p:cNvSpPr/>
            <p:nvPr/>
          </p:nvSpPr>
          <p:spPr>
            <a:xfrm>
              <a:off x="457200" y="1143000"/>
              <a:ext cx="8153400" cy="1219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Mendapat </a:t>
              </a:r>
              <a:r>
                <a:rPr lang="en-US" sz="1600" dirty="0" err="1" smtClean="0"/>
                <a:t>sekurang-kurangnya</a:t>
              </a:r>
              <a:r>
                <a:rPr lang="en-US" sz="1600" dirty="0" smtClean="0"/>
                <a:t> </a:t>
              </a:r>
              <a:r>
                <a:rPr lang="en-US" sz="1600" b="1" dirty="0" err="1" smtClean="0"/>
                <a:t>kepujian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pada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peringkat</a:t>
              </a:r>
              <a:r>
                <a:rPr lang="en-US" sz="1600" dirty="0" smtClean="0"/>
                <a:t> SPM </a:t>
              </a:r>
              <a:r>
                <a:rPr lang="en-US" sz="1600" dirty="0" err="1" smtClean="0"/>
                <a:t>dalam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mata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pelajaran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berikut</a:t>
              </a:r>
              <a:r>
                <a:rPr lang="en-US" sz="1600" dirty="0" smtClean="0"/>
                <a:t>: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sz="1600" dirty="0" err="1" smtClean="0"/>
                <a:t>Bahasa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Inggeris</a:t>
              </a:r>
              <a:r>
                <a:rPr lang="en-US" sz="1600" dirty="0" smtClean="0"/>
                <a:t>;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sz="1600" dirty="0" err="1" smtClean="0"/>
                <a:t>Pendidikan</a:t>
              </a:r>
              <a:r>
                <a:rPr lang="en-US" sz="1600" dirty="0" smtClean="0"/>
                <a:t> Islam / </a:t>
              </a:r>
              <a:r>
                <a:rPr lang="en-US" sz="1600" dirty="0" err="1" smtClean="0"/>
                <a:t>Pendidikan</a:t>
              </a:r>
              <a:r>
                <a:rPr lang="en-US" sz="1600" dirty="0" smtClean="0"/>
                <a:t> Moral / </a:t>
              </a:r>
              <a:r>
                <a:rPr lang="en-US" sz="1600" dirty="0" err="1" smtClean="0"/>
                <a:t>Tasawwur</a:t>
              </a:r>
              <a:r>
                <a:rPr lang="en-US" sz="1600" dirty="0" smtClean="0"/>
                <a:t> Islam / </a:t>
              </a:r>
              <a:r>
                <a:rPr lang="en-US" sz="1600" dirty="0" err="1" smtClean="0"/>
                <a:t>Pendidikan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Syariah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Islamiyyah</a:t>
              </a:r>
              <a:r>
                <a:rPr lang="en-US" sz="1600" dirty="0" smtClean="0"/>
                <a:t> / </a:t>
              </a:r>
              <a:r>
                <a:rPr lang="en-US" sz="1600" dirty="0" err="1" smtClean="0"/>
                <a:t>Pendidikan</a:t>
              </a:r>
              <a:r>
                <a:rPr lang="en-US" sz="1600" dirty="0" smtClean="0"/>
                <a:t> Al-Quran </a:t>
              </a:r>
              <a:r>
                <a:rPr lang="en-US" sz="1600" dirty="0" err="1" smtClean="0"/>
                <a:t>dan</a:t>
              </a:r>
              <a:r>
                <a:rPr lang="en-US" sz="1600" dirty="0" smtClean="0"/>
                <a:t> Al-</a:t>
              </a:r>
              <a:r>
                <a:rPr lang="en-US" sz="1600" dirty="0" err="1" smtClean="0"/>
                <a:t>Sunnah</a:t>
              </a:r>
              <a:endParaRPr lang="en-US" sz="1600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43800" y="1600200"/>
              <a:ext cx="97295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1</a:t>
              </a:r>
              <a:endParaRPr lang="en-US" dirty="0"/>
            </a:p>
          </p:txBody>
        </p:sp>
      </p:grpSp>
      <p:grpSp>
        <p:nvGrpSpPr>
          <p:cNvPr id="2" name="Group 28"/>
          <p:cNvGrpSpPr/>
          <p:nvPr/>
        </p:nvGrpSpPr>
        <p:grpSpPr>
          <a:xfrm>
            <a:off x="457200" y="2819400"/>
            <a:ext cx="8153400" cy="609600"/>
            <a:chOff x="457200" y="2514600"/>
            <a:chExt cx="8153400" cy="609600"/>
          </a:xfrm>
        </p:grpSpPr>
        <p:sp>
          <p:nvSpPr>
            <p:cNvPr id="9" name="Rectangle 8"/>
            <p:cNvSpPr/>
            <p:nvPr/>
          </p:nvSpPr>
          <p:spPr>
            <a:xfrm>
              <a:off x="457200" y="2514600"/>
              <a:ext cx="8153400" cy="6096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err="1" smtClean="0"/>
                <a:t>Mana-mana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DUA (2) </a:t>
              </a:r>
              <a:r>
                <a:rPr lang="en-US" sz="1600" dirty="0" err="1" smtClean="0"/>
                <a:t>mata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pelajaran</a:t>
              </a:r>
              <a:r>
                <a:rPr lang="en-US" sz="1600" dirty="0" smtClean="0"/>
                <a:t> lain </a:t>
              </a:r>
              <a:r>
                <a:rPr lang="en-US" sz="1600" dirty="0" err="1" smtClean="0"/>
                <a:t>selain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daripada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mata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pelajaran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atas</a:t>
              </a:r>
              <a:r>
                <a:rPr lang="en-US" sz="1600" dirty="0" smtClean="0"/>
                <a:t>.</a:t>
              </a:r>
              <a:endParaRPr lang="en-US" sz="1600" b="1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43800" y="2667000"/>
              <a:ext cx="9569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2</a:t>
              </a:r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>
          <a:xfrm rot="20784854">
            <a:off x="3810514" y="1462595"/>
            <a:ext cx="183736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350" lvl="1"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MP KREDIT</a:t>
            </a:r>
          </a:p>
        </p:txBody>
      </p:sp>
      <p:sp>
        <p:nvSpPr>
          <p:cNvPr id="24" name="Rectangle 23"/>
          <p:cNvSpPr/>
          <p:nvPr/>
        </p:nvSpPr>
        <p:spPr>
          <a:xfrm rot="20784854">
            <a:off x="3914719" y="2834195"/>
            <a:ext cx="183736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350" lvl="1"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MP KREDIT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7200" y="4114800"/>
            <a:ext cx="8153400" cy="685800"/>
            <a:chOff x="457200" y="4114800"/>
            <a:chExt cx="8153400" cy="685800"/>
          </a:xfrm>
        </p:grpSpPr>
        <p:sp>
          <p:nvSpPr>
            <p:cNvPr id="19" name="Rectangle 18"/>
            <p:cNvSpPr/>
            <p:nvPr/>
          </p:nvSpPr>
          <p:spPr>
            <a:xfrm>
              <a:off x="457200" y="4114800"/>
              <a:ext cx="8153400" cy="6858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lvl="0" indent="-342900"/>
              <a:r>
                <a:rPr lang="en-US" sz="1600" dirty="0" smtClean="0"/>
                <a:t>Mendapat </a:t>
              </a:r>
              <a:r>
                <a:rPr lang="en-US" sz="1600" dirty="0" err="1" smtClean="0"/>
                <a:t>sekurang-kurangnya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Tahap</a:t>
              </a:r>
              <a:r>
                <a:rPr lang="en-US" sz="1600" dirty="0" smtClean="0"/>
                <a:t> 4 </a:t>
              </a:r>
              <a:r>
                <a:rPr lang="en-US" sz="1600" b="1" dirty="0" smtClean="0"/>
                <a:t>(Band 4)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dalam</a:t>
              </a:r>
              <a:r>
                <a:rPr lang="en-US" sz="1600" dirty="0" smtClean="0"/>
                <a:t> MUET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43800" y="4343400"/>
              <a:ext cx="9569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Kump.A</a:t>
              </a:r>
              <a:endParaRPr lang="en-US" dirty="0"/>
            </a:p>
          </p:txBody>
        </p:sp>
      </p:grp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2</a:t>
            </a:r>
            <a:endParaRPr lang="en-US" sz="1800" dirty="0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UNDANG-UNDANG - DL00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57200" y="5181600"/>
            <a:ext cx="8153400" cy="838200"/>
            <a:chOff x="457200" y="5181600"/>
            <a:chExt cx="8153400" cy="838200"/>
          </a:xfrm>
        </p:grpSpPr>
        <p:sp>
          <p:nvSpPr>
            <p:cNvPr id="33" name="Rectangle 32"/>
            <p:cNvSpPr/>
            <p:nvPr/>
          </p:nvSpPr>
          <p:spPr>
            <a:xfrm>
              <a:off x="457200" y="5181600"/>
              <a:ext cx="8153400" cy="838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Mendapat </a:t>
              </a:r>
              <a:r>
                <a:rPr lang="en-US" sz="1600" dirty="0" err="1" smtClean="0"/>
                <a:t>sekurang-kurangnya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Tahap</a:t>
              </a:r>
              <a:r>
                <a:rPr lang="en-US" sz="1600" dirty="0" smtClean="0"/>
                <a:t> 3  </a:t>
              </a:r>
              <a:r>
                <a:rPr lang="en-US" sz="1600" b="1" dirty="0" smtClean="0"/>
                <a:t>(Band 3)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dalam</a:t>
              </a:r>
              <a:r>
                <a:rPr lang="en-US" sz="1600" dirty="0" smtClean="0"/>
                <a:t> MUET </a:t>
              </a:r>
              <a:r>
                <a:rPr lang="en-US" sz="1600" dirty="0" err="1" smtClean="0"/>
                <a:t>dan</a:t>
              </a:r>
              <a:r>
                <a:rPr lang="en-US" sz="1600" dirty="0" smtClean="0"/>
                <a:t> </a:t>
              </a:r>
              <a:r>
                <a:rPr lang="en-US" sz="1600" b="1" dirty="0" err="1" smtClean="0"/>
                <a:t>Gred</a:t>
              </a:r>
              <a:r>
                <a:rPr lang="en-US" sz="1600" b="1" dirty="0" smtClean="0"/>
                <a:t> 2A </a:t>
              </a:r>
              <a:r>
                <a:rPr lang="en-US" sz="1600" dirty="0" err="1" smtClean="0"/>
                <a:t>dalam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mata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pelajaran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Bahasa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Inggeris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peringkat</a:t>
              </a:r>
              <a:r>
                <a:rPr lang="en-US" sz="1600" dirty="0" smtClean="0"/>
                <a:t> SPM</a:t>
              </a:r>
              <a:endParaRPr lang="en-US" sz="1600" b="1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43800" y="5562600"/>
              <a:ext cx="9569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dirty="0" err="1" smtClean="0"/>
                <a:t>Kump.B</a:t>
              </a:r>
              <a:endParaRPr lang="en-US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4114800" y="2526268"/>
            <a:ext cx="6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DAN</a:t>
            </a:r>
            <a:endParaRPr lang="en-US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267200" y="3516868"/>
            <a:ext cx="6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DAN</a:t>
            </a:r>
            <a:endParaRPr lang="en-US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4267200" y="4812268"/>
            <a:ext cx="68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ATAU</a:t>
            </a:r>
            <a:endParaRPr lang="en-US" dirty="0" smtClean="0"/>
          </a:p>
        </p:txBody>
      </p:sp>
      <p:grpSp>
        <p:nvGrpSpPr>
          <p:cNvPr id="39" name="Group 38"/>
          <p:cNvGrpSpPr/>
          <p:nvPr/>
        </p:nvGrpSpPr>
        <p:grpSpPr>
          <a:xfrm>
            <a:off x="304800" y="3886200"/>
            <a:ext cx="8621017" cy="2362200"/>
            <a:chOff x="304800" y="3886200"/>
            <a:chExt cx="8621017" cy="2362200"/>
          </a:xfrm>
        </p:grpSpPr>
        <p:sp>
          <p:nvSpPr>
            <p:cNvPr id="37" name="Rectangle 36"/>
            <p:cNvSpPr/>
            <p:nvPr/>
          </p:nvSpPr>
          <p:spPr>
            <a:xfrm>
              <a:off x="304800" y="3886200"/>
              <a:ext cx="8458200" cy="2362200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24800" y="4800600"/>
              <a:ext cx="100101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3</a:t>
              </a:r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295400" y="2133600"/>
            <a:ext cx="63246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350" lvl="1"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tx1">
                      <a:lumMod val="50000"/>
                      <a:lumOff val="5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Ultra Bold Condensed" pitchFamily="34" charset="0"/>
              </a:rPr>
              <a:t>JUMLAH MP KREDIT  &gt;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9" grpId="0"/>
      <p:bldP spid="30" grpId="0"/>
      <p:bldP spid="31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5" name="Picture 4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8" name="Picture 7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9" name="Picture 8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91600" cy="1470025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Berlin Sans FB Demi" pitchFamily="34" charset="0"/>
              </a:rPr>
              <a:t>SYARAT AM BAGI MATRIK</a:t>
            </a:r>
            <a:endParaRPr lang="en-US" sz="4000" dirty="0">
              <a:latin typeface="Berlin Sans FB Demi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066800" y="1278553"/>
          <a:ext cx="7543800" cy="4588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2" name="Picture 11" descr="upu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om msk u.bmp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logo k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8570"/>
            <a:ext cx="1371600" cy="1429230"/>
          </a:xfrm>
          <a:prstGeom prst="rect">
            <a:avLst/>
          </a:prstGeom>
        </p:spPr>
      </p:pic>
      <p:grpSp>
        <p:nvGrpSpPr>
          <p:cNvPr id="3" name="Group 10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18" name="Picture 17" descr="1 msia.jpg"/>
            <p:cNvPicPr>
              <a:picLocks noChangeAspect="1"/>
            </p:cNvPicPr>
            <p:nvPr/>
          </p:nvPicPr>
          <p:blipFill>
            <a:blip r:embed="rId4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19" name="Picture 18" descr="imagesCAMSVW06.jpg"/>
            <p:cNvPicPr>
              <a:picLocks noChangeAspect="1"/>
            </p:cNvPicPr>
            <p:nvPr/>
          </p:nvPicPr>
          <p:blipFill>
            <a:blip r:embed="rId5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3657600"/>
          </a:xfrm>
        </p:spPr>
        <p:txBody>
          <a:bodyPr>
            <a:noAutofit/>
          </a:bodyPr>
          <a:lstStyle/>
          <a:p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Syarat </a:t>
            </a:r>
            <a:r>
              <a:rPr lang="en-US" sz="8000" dirty="0" err="1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Khas</a:t>
            </a:r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8000" dirty="0" err="1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bagi</a:t>
            </a:r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Matrik</a:t>
            </a:r>
            <a:endParaRPr lang="en-US" sz="8000" dirty="0">
              <a:ln w="28575" cmpd="sng">
                <a:solidFill>
                  <a:schemeClr val="tx2"/>
                </a:solidFill>
                <a:prstDash val="solid"/>
              </a:ln>
              <a:blipFill>
                <a:blip r:embed="rId6"/>
                <a:stretch>
                  <a:fillRect/>
                </a:stretch>
              </a:blipFill>
              <a:effectLst>
                <a:glow rad="139700">
                  <a:schemeClr val="bg1">
                    <a:lumMod val="8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1" name="Picture 10" descr="upu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pu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7" name="Picture 6" descr="jom msk u.bmp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logo kp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9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10" name="Picture 9" descr="1 msia.jpg"/>
              <p:cNvPicPr>
                <a:picLocks noChangeAspect="1"/>
              </p:cNvPicPr>
              <p:nvPr/>
            </p:nvPicPr>
            <p:blipFill>
              <a:blip r:embed="rId6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12" name="Picture 11" descr="imagesCAMSVW06.jpg"/>
              <p:cNvPicPr>
                <a:picLocks noChangeAspect="1"/>
              </p:cNvPicPr>
              <p:nvPr/>
            </p:nvPicPr>
            <p:blipFill>
              <a:blip r:embed="rId7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13" name="Oval 12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85800" y="1295400"/>
            <a:ext cx="7924800" cy="5262979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Mendapat </a:t>
            </a:r>
            <a:r>
              <a:rPr lang="en-US" sz="1600" b="1" dirty="0" err="1" smtClean="0"/>
              <a:t>sekurang-kurangnya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Gred</a:t>
            </a:r>
            <a:r>
              <a:rPr lang="en-US" sz="1600" b="1" dirty="0" smtClean="0"/>
              <a:t> C (2.00) </a:t>
            </a:r>
            <a:r>
              <a:rPr lang="en-US" sz="1600" b="1" dirty="0" err="1" smtClean="0"/>
              <a:t>pada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peringkat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Matrikulasi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dalam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pelajaran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berikut</a:t>
            </a:r>
            <a:r>
              <a:rPr lang="en-US" sz="1600" b="1" dirty="0" smtClean="0"/>
              <a:t>:</a:t>
            </a:r>
            <a:endParaRPr lang="en-US" sz="1600" dirty="0" smtClean="0"/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600" dirty="0" smtClean="0"/>
              <a:t>Mathematics / Engineering Mathematics;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600" dirty="0" smtClean="0"/>
              <a:t>Physics / Engineering Physics  </a:t>
            </a:r>
            <a:r>
              <a:rPr lang="en-US" sz="1600" b="1" dirty="0" err="1" smtClean="0"/>
              <a:t>dan</a:t>
            </a:r>
            <a:endParaRPr lang="en-US" sz="1600" dirty="0" smtClean="0"/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600" dirty="0" smtClean="0"/>
              <a:t>Chemistry / Engineering Chemistry</a:t>
            </a:r>
          </a:p>
          <a:p>
            <a:pPr algn="ctr"/>
            <a:r>
              <a:rPr lang="en-US" sz="1600" b="1" dirty="0" smtClean="0"/>
              <a:t>ATAU</a:t>
            </a:r>
            <a:endParaRPr lang="en-US" sz="1600" dirty="0" smtClean="0"/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600" dirty="0" smtClean="0"/>
              <a:t>Mathematics / Engineering Mathematics;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600" dirty="0" smtClean="0"/>
              <a:t>Chemistry / Engineering Chemistry</a:t>
            </a:r>
          </a:p>
          <a:p>
            <a:pPr algn="ctr"/>
            <a:r>
              <a:rPr lang="en-US" sz="1600" b="1" dirty="0" err="1" smtClean="0"/>
              <a:t>dan</a:t>
            </a:r>
            <a:r>
              <a:rPr lang="en-US" sz="1600" dirty="0" smtClean="0"/>
              <a:t> 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600" dirty="0" smtClean="0"/>
              <a:t>Biology </a:t>
            </a:r>
            <a:r>
              <a:rPr lang="en-US" sz="1600" b="1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mendapat</a:t>
            </a:r>
            <a:r>
              <a:rPr lang="en-US" sz="1600" dirty="0" smtClean="0"/>
              <a:t> </a:t>
            </a:r>
            <a:r>
              <a:rPr lang="en-US" sz="1600" dirty="0" err="1" smtClean="0"/>
              <a:t>sekurang-kurangnya</a:t>
            </a:r>
            <a:r>
              <a:rPr lang="en-US" sz="1600" dirty="0" smtClean="0"/>
              <a:t> </a:t>
            </a:r>
            <a:r>
              <a:rPr lang="en-US" sz="1600" dirty="0" err="1" smtClean="0"/>
              <a:t>Gred</a:t>
            </a:r>
            <a:r>
              <a:rPr lang="en-US" sz="1600" dirty="0" smtClean="0"/>
              <a:t> B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mata</a:t>
            </a:r>
            <a:r>
              <a:rPr lang="en-US" sz="1600" dirty="0" smtClean="0"/>
              <a:t> </a:t>
            </a:r>
            <a:r>
              <a:rPr lang="en-US" sz="1600" dirty="0" err="1" smtClean="0"/>
              <a:t>pelajaran</a:t>
            </a:r>
            <a:r>
              <a:rPr lang="en-US" sz="1600" dirty="0" smtClean="0"/>
              <a:t> </a:t>
            </a:r>
            <a:r>
              <a:rPr lang="en-US" sz="1600" dirty="0" err="1" smtClean="0"/>
              <a:t>Fizik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peringkat</a:t>
            </a:r>
            <a:r>
              <a:rPr lang="en-US" sz="1600" dirty="0" smtClean="0"/>
              <a:t> SPM </a:t>
            </a:r>
          </a:p>
          <a:p>
            <a:pPr algn="just"/>
            <a:endParaRPr lang="en-US" sz="1600" dirty="0" smtClean="0"/>
          </a:p>
          <a:p>
            <a:pPr algn="ctr"/>
            <a:r>
              <a:rPr lang="en-US" sz="1600" b="1" dirty="0" err="1" smtClean="0"/>
              <a:t>dan</a:t>
            </a:r>
            <a:endParaRPr lang="en-US" sz="1600" dirty="0" smtClean="0"/>
          </a:p>
          <a:p>
            <a:pPr algn="just"/>
            <a:r>
              <a:rPr lang="en-US" sz="1600" dirty="0" smtClean="0"/>
              <a:t> </a:t>
            </a:r>
          </a:p>
          <a:p>
            <a:pPr algn="just"/>
            <a:r>
              <a:rPr lang="en-US" sz="1600" dirty="0" smtClean="0"/>
              <a:t>Mendapat </a:t>
            </a:r>
            <a:r>
              <a:rPr lang="en-US" sz="1600" dirty="0" err="1" smtClean="0"/>
              <a:t>sekurang-kurangnya</a:t>
            </a:r>
            <a:r>
              <a:rPr lang="en-US" sz="1600" dirty="0" smtClean="0"/>
              <a:t> lulus (</a:t>
            </a:r>
            <a:r>
              <a:rPr lang="en-US" sz="1600" dirty="0" err="1" smtClean="0"/>
              <a:t>Gred</a:t>
            </a:r>
            <a:r>
              <a:rPr lang="en-US" sz="1600" dirty="0" smtClean="0"/>
              <a:t> E)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peringkat</a:t>
            </a:r>
            <a:r>
              <a:rPr lang="en-US" sz="1600" dirty="0" smtClean="0"/>
              <a:t> SPM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mata</a:t>
            </a:r>
            <a:r>
              <a:rPr lang="en-US" sz="1600" dirty="0" smtClean="0"/>
              <a:t> </a:t>
            </a:r>
            <a:r>
              <a:rPr lang="en-US" sz="1600" dirty="0" err="1" smtClean="0"/>
              <a:t>pelajaran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: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600" dirty="0" err="1" smtClean="0"/>
              <a:t>Bahasa</a:t>
            </a:r>
            <a:r>
              <a:rPr lang="en-US" sz="1600" dirty="0" smtClean="0"/>
              <a:t> </a:t>
            </a:r>
            <a:r>
              <a:rPr lang="en-US" sz="1600" dirty="0" err="1" smtClean="0"/>
              <a:t>Inggeris</a:t>
            </a:r>
            <a:endParaRPr lang="en-US" sz="1600" dirty="0" smtClean="0"/>
          </a:p>
          <a:p>
            <a:pPr marL="231775" indent="-231775" algn="just"/>
            <a:endParaRPr lang="en-US" sz="1600" dirty="0" smtClean="0"/>
          </a:p>
          <a:p>
            <a:pPr algn="ctr"/>
            <a:r>
              <a:rPr lang="en-US" sz="1600" b="1" dirty="0" err="1" smtClean="0"/>
              <a:t>dan</a:t>
            </a:r>
            <a:endParaRPr lang="en-US" sz="1600" dirty="0" smtClean="0"/>
          </a:p>
          <a:p>
            <a:pPr algn="just"/>
            <a:r>
              <a:rPr lang="en-US" sz="1600" dirty="0" smtClean="0"/>
              <a:t> </a:t>
            </a:r>
          </a:p>
          <a:p>
            <a:pPr algn="just"/>
            <a:r>
              <a:rPr lang="en-US" sz="1600" dirty="0" err="1" smtClean="0"/>
              <a:t>Calon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rabun</a:t>
            </a:r>
            <a:r>
              <a:rPr lang="en-US" sz="1600" dirty="0" smtClean="0"/>
              <a:t>/</a:t>
            </a:r>
            <a:r>
              <a:rPr lang="en-US" sz="1600" dirty="0" err="1" smtClean="0"/>
              <a:t>buta</a:t>
            </a:r>
            <a:r>
              <a:rPr lang="en-US" sz="1600" dirty="0" smtClean="0"/>
              <a:t> </a:t>
            </a:r>
            <a:r>
              <a:rPr lang="en-US" sz="1600" dirty="0" err="1" smtClean="0"/>
              <a:t>warna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cacat</a:t>
            </a:r>
            <a:r>
              <a:rPr lang="en-US" sz="1600" dirty="0" smtClean="0"/>
              <a:t> </a:t>
            </a:r>
            <a:r>
              <a:rPr lang="en-US" sz="1600" dirty="0" err="1" smtClean="0"/>
              <a:t>anggota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menyukarkan</a:t>
            </a:r>
            <a:r>
              <a:rPr lang="en-US" sz="1600" dirty="0" smtClean="0"/>
              <a:t> </a:t>
            </a:r>
            <a:r>
              <a:rPr lang="en-US" sz="1600" dirty="0" err="1" smtClean="0"/>
              <a:t>kerja</a:t>
            </a:r>
            <a:r>
              <a:rPr lang="en-US" sz="1600" dirty="0" smtClean="0"/>
              <a:t> </a:t>
            </a:r>
            <a:r>
              <a:rPr lang="en-US" sz="1600" dirty="0" err="1" smtClean="0"/>
              <a:t>amali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600200" y="511314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SARJANA MUDA KEJURUTERAAN ELEKTRONIK (KOMUNIKASI) DENGAN KEPUJIAN - BK95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upu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  <p:pic>
        <p:nvPicPr>
          <p:cNvPr id="25" name="Picture 24" descr="jom msk u.bmp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logo kpt.jp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76200" y="18570"/>
            <a:ext cx="1371600" cy="1429230"/>
          </a:xfrm>
          <a:prstGeom prst="rect">
            <a:avLst/>
          </a:prstGeom>
        </p:spPr>
      </p:pic>
      <p:grpSp>
        <p:nvGrpSpPr>
          <p:cNvPr id="28" name="Group 7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29" name="Picture 28" descr="1 msia.jpg"/>
            <p:cNvPicPr>
              <a:picLocks noChangeAspect="1"/>
            </p:cNvPicPr>
            <p:nvPr/>
          </p:nvPicPr>
          <p:blipFill>
            <a:blip r:embed="rId6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30" name="Picture 29" descr="imagesCAMSVW06.jpg"/>
            <p:cNvPicPr>
              <a:picLocks noChangeAspect="1"/>
            </p:cNvPicPr>
            <p:nvPr/>
          </p:nvPicPr>
          <p:blipFill>
            <a:blip r:embed="rId7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" y="762000"/>
            <a:ext cx="8153400" cy="1447800"/>
            <a:chOff x="457200" y="1143000"/>
            <a:chExt cx="8153400" cy="1447800"/>
          </a:xfrm>
        </p:grpSpPr>
        <p:sp>
          <p:nvSpPr>
            <p:cNvPr id="6" name="Rectangle 5"/>
            <p:cNvSpPr/>
            <p:nvPr/>
          </p:nvSpPr>
          <p:spPr>
            <a:xfrm>
              <a:off x="457200" y="1143000"/>
              <a:ext cx="8153400" cy="14478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/>
                <a:t>Mendapat </a:t>
              </a:r>
              <a:r>
                <a:rPr lang="en-US" b="1" dirty="0" err="1" smtClean="0"/>
                <a:t>sekurang-kurangnya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Gred</a:t>
              </a:r>
              <a:r>
                <a:rPr lang="en-US" b="1" dirty="0" smtClean="0"/>
                <a:t> C (2.00) </a:t>
              </a:r>
              <a:r>
                <a:rPr lang="en-US" b="1" dirty="0" err="1" smtClean="0"/>
                <a:t>pada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peringkat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Matrikulasi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dalam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mata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pelajaran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berikut</a:t>
              </a:r>
              <a:r>
                <a:rPr lang="en-US" b="1" dirty="0" smtClean="0"/>
                <a:t>:</a:t>
              </a:r>
              <a:endParaRPr lang="en-US" dirty="0" smtClean="0"/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dirty="0" smtClean="0"/>
                <a:t>Mathematics / Engineering Mathematics;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dirty="0" smtClean="0"/>
                <a:t>Physics / Engineering Physics </a:t>
              </a:r>
              <a:r>
                <a:rPr lang="en-US" b="1" dirty="0" err="1" smtClean="0"/>
                <a:t>dan</a:t>
              </a:r>
              <a:endParaRPr lang="en-US" dirty="0" smtClean="0"/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dirty="0" smtClean="0"/>
                <a:t>Chemistry / Engineering Chemistry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43800" y="2057400"/>
              <a:ext cx="9569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1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" y="2590800"/>
            <a:ext cx="8153400" cy="2133600"/>
            <a:chOff x="457200" y="2590800"/>
            <a:chExt cx="8153400" cy="2133600"/>
          </a:xfrm>
        </p:grpSpPr>
        <p:sp>
          <p:nvSpPr>
            <p:cNvPr id="8" name="Rectangle 7"/>
            <p:cNvSpPr/>
            <p:nvPr/>
          </p:nvSpPr>
          <p:spPr>
            <a:xfrm>
              <a:off x="457200" y="2590800"/>
              <a:ext cx="8153400" cy="21336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dirty="0" smtClean="0"/>
                <a:t>Mendapat </a:t>
              </a:r>
              <a:r>
                <a:rPr lang="en-US" b="1" dirty="0" err="1" smtClean="0"/>
                <a:t>sekurang-kurangnya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Gred</a:t>
              </a:r>
              <a:r>
                <a:rPr lang="en-US" b="1" dirty="0" smtClean="0"/>
                <a:t> C (2.00) </a:t>
              </a:r>
              <a:r>
                <a:rPr lang="en-US" b="1" dirty="0" err="1" smtClean="0"/>
                <a:t>pada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peringkat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Matrikulasi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dalam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mata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pelajaran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berikut</a:t>
              </a:r>
              <a:r>
                <a:rPr lang="en-US" b="1" dirty="0" smtClean="0"/>
                <a:t>:</a:t>
              </a:r>
              <a:endParaRPr lang="en-US" dirty="0" smtClean="0"/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dirty="0" smtClean="0"/>
                <a:t>Mathematics / Engineering Mathematics;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dirty="0" smtClean="0"/>
                <a:t>Chemistry / Engineering Chemistry</a:t>
              </a:r>
            </a:p>
            <a:p>
              <a:r>
                <a:rPr lang="en-US" b="1" dirty="0" err="1" smtClean="0"/>
                <a:t>dan</a:t>
              </a:r>
              <a:r>
                <a:rPr lang="en-US" dirty="0" smtClean="0"/>
                <a:t> 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dirty="0" smtClean="0"/>
                <a:t>Biology </a:t>
              </a:r>
              <a:r>
                <a:rPr lang="en-US" b="1" dirty="0" err="1" smtClean="0"/>
                <a:t>dan</a:t>
              </a:r>
              <a:r>
                <a:rPr lang="en-US" dirty="0" smtClean="0"/>
                <a:t> </a:t>
              </a:r>
              <a:r>
                <a:rPr lang="en-US" dirty="0" err="1" smtClean="0"/>
                <a:t>mendapat</a:t>
              </a:r>
              <a:r>
                <a:rPr lang="en-US" dirty="0" smtClean="0"/>
                <a:t> </a:t>
              </a:r>
              <a:r>
                <a:rPr lang="en-US" dirty="0" err="1" smtClean="0"/>
                <a:t>sekurang-kurangnya</a:t>
              </a:r>
              <a:r>
                <a:rPr lang="en-US" dirty="0" smtClean="0"/>
                <a:t> </a:t>
              </a:r>
              <a:r>
                <a:rPr lang="en-US" dirty="0" err="1" smtClean="0"/>
                <a:t>Gred</a:t>
              </a:r>
              <a:r>
                <a:rPr lang="en-US" dirty="0" smtClean="0"/>
                <a:t> B </a:t>
              </a:r>
              <a:r>
                <a:rPr lang="en-US" dirty="0" err="1" smtClean="0"/>
                <a:t>dalam</a:t>
              </a:r>
              <a:r>
                <a:rPr lang="en-US" dirty="0" smtClean="0"/>
                <a:t> </a:t>
              </a:r>
              <a:r>
                <a:rPr lang="en-US" dirty="0" err="1" smtClean="0"/>
                <a:t>mata</a:t>
              </a:r>
              <a:r>
                <a:rPr lang="en-US" dirty="0" smtClean="0"/>
                <a:t> </a:t>
              </a:r>
              <a:r>
                <a:rPr lang="en-US" dirty="0" err="1" smtClean="0"/>
                <a:t>pelajaran</a:t>
              </a:r>
              <a:r>
                <a:rPr lang="en-US" dirty="0" smtClean="0"/>
                <a:t> </a:t>
              </a:r>
              <a:r>
                <a:rPr lang="en-US" dirty="0" err="1" smtClean="0"/>
                <a:t>Fizik</a:t>
              </a:r>
              <a:r>
                <a:rPr lang="en-US" dirty="0" smtClean="0"/>
                <a:t> </a:t>
              </a:r>
              <a:r>
                <a:rPr lang="en-US" dirty="0" err="1" smtClean="0"/>
                <a:t>di</a:t>
              </a:r>
              <a:r>
                <a:rPr lang="en-US" dirty="0" smtClean="0"/>
                <a:t> </a:t>
              </a:r>
              <a:r>
                <a:rPr lang="en-US" dirty="0" err="1" smtClean="0"/>
                <a:t>peringkat</a:t>
              </a:r>
              <a:r>
                <a:rPr lang="en-US" dirty="0" smtClean="0"/>
                <a:t> SPM </a:t>
              </a:r>
            </a:p>
            <a:p>
              <a:pPr marL="231775" indent="-231775"/>
              <a:endParaRPr lang="en-US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43800" y="4278868"/>
              <a:ext cx="9569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2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7200" y="5105400"/>
            <a:ext cx="8508744" cy="1600200"/>
            <a:chOff x="457200" y="5105400"/>
            <a:chExt cx="8508744" cy="1600200"/>
          </a:xfrm>
        </p:grpSpPr>
        <p:sp>
          <p:nvSpPr>
            <p:cNvPr id="10" name="Rectangle 9"/>
            <p:cNvSpPr/>
            <p:nvPr/>
          </p:nvSpPr>
          <p:spPr>
            <a:xfrm>
              <a:off x="457200" y="5105400"/>
              <a:ext cx="8153400" cy="1600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Mendapat </a:t>
              </a:r>
              <a:r>
                <a:rPr lang="en-US" dirty="0" err="1" smtClean="0"/>
                <a:t>sekurang-kurangnya</a:t>
              </a:r>
              <a:r>
                <a:rPr lang="en-US" dirty="0" smtClean="0"/>
                <a:t> lulus  (</a:t>
              </a:r>
              <a:r>
                <a:rPr lang="en-US" dirty="0" err="1" smtClean="0"/>
                <a:t>Gred</a:t>
              </a:r>
              <a:r>
                <a:rPr lang="en-US" dirty="0" smtClean="0"/>
                <a:t> E) </a:t>
              </a:r>
              <a:r>
                <a:rPr lang="en-US" dirty="0" err="1" smtClean="0"/>
                <a:t>pada</a:t>
              </a:r>
              <a:r>
                <a:rPr lang="en-US" dirty="0" smtClean="0"/>
                <a:t> </a:t>
              </a:r>
              <a:r>
                <a:rPr lang="en-US" dirty="0" err="1" smtClean="0"/>
                <a:t>peringkat</a:t>
              </a:r>
              <a:r>
                <a:rPr lang="en-US" dirty="0" smtClean="0"/>
                <a:t> SPM </a:t>
              </a:r>
              <a:r>
                <a:rPr lang="en-US" dirty="0" err="1" smtClean="0"/>
                <a:t>dalam</a:t>
              </a:r>
              <a:r>
                <a:rPr lang="en-US" dirty="0" smtClean="0"/>
                <a:t> </a:t>
              </a:r>
              <a:r>
                <a:rPr lang="en-US" dirty="0" err="1" smtClean="0"/>
                <a:t>mata</a:t>
              </a:r>
              <a:r>
                <a:rPr lang="en-US" dirty="0" smtClean="0"/>
                <a:t> </a:t>
              </a:r>
              <a:r>
                <a:rPr lang="en-US" dirty="0" err="1" smtClean="0"/>
                <a:t>pelajaran</a:t>
              </a:r>
              <a:r>
                <a:rPr lang="en-US" dirty="0" smtClean="0"/>
                <a:t> </a:t>
              </a:r>
              <a:r>
                <a:rPr lang="en-US" dirty="0" err="1" smtClean="0"/>
                <a:t>berikut</a:t>
              </a:r>
              <a:r>
                <a:rPr lang="en-US" dirty="0" smtClean="0"/>
                <a:t> :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dirty="0" err="1" smtClean="0"/>
                <a:t>Bahasa</a:t>
              </a:r>
              <a:r>
                <a:rPr lang="en-US" dirty="0" smtClean="0"/>
                <a:t> </a:t>
              </a:r>
              <a:r>
                <a:rPr lang="en-US" dirty="0" err="1" smtClean="0"/>
                <a:t>Inggeris</a:t>
              </a:r>
              <a:endParaRPr lang="en-US" dirty="0" smtClean="0"/>
            </a:p>
            <a:p>
              <a:pPr marL="231775" indent="-231775"/>
              <a:r>
                <a:rPr lang="en-US" b="1" dirty="0" err="1" smtClean="0">
                  <a:solidFill>
                    <a:schemeClr val="tx1"/>
                  </a:solidFill>
                </a:rPr>
                <a:t>dan</a:t>
              </a:r>
              <a:endParaRPr lang="en-US" b="1" dirty="0" smtClean="0">
                <a:solidFill>
                  <a:schemeClr val="tx1"/>
                </a:solidFill>
              </a:endParaRPr>
            </a:p>
            <a:p>
              <a:r>
                <a:rPr lang="en-US" b="1" dirty="0" err="1" smtClean="0">
                  <a:solidFill>
                    <a:schemeClr val="tx1"/>
                  </a:solidFill>
                </a:rPr>
                <a:t>Cacat</a:t>
              </a:r>
              <a:r>
                <a:rPr lang="en-US" b="1" dirty="0" smtClean="0">
                  <a:solidFill>
                    <a:schemeClr val="tx1"/>
                  </a:solidFill>
                </a:rPr>
                <a:t> : </a:t>
              </a:r>
              <a:r>
                <a:rPr lang="pt-BR" b="1" dirty="0" smtClean="0">
                  <a:solidFill>
                    <a:schemeClr val="tx1"/>
                  </a:solidFill>
                  <a:cs typeface="Times New Roman" pitchFamily="18" charset="0"/>
                </a:rPr>
                <a:t>Buta, Buta Warna, Lumpuh, Cacat Kaki, Pekak, Bisu, Cacat Tangan</a:t>
              </a:r>
              <a:endParaRPr lang="en-US" b="1" dirty="0" smtClean="0">
                <a:solidFill>
                  <a:schemeClr val="tx1"/>
                </a:solidFill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01000" y="5562600"/>
              <a:ext cx="96494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B</a:t>
              </a:r>
              <a:endParaRPr lang="en-US" dirty="0"/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304800" y="685800"/>
            <a:ext cx="8686800" cy="4114800"/>
            <a:chOff x="304800" y="1143000"/>
            <a:chExt cx="8686800" cy="3581400"/>
          </a:xfrm>
        </p:grpSpPr>
        <p:sp>
          <p:nvSpPr>
            <p:cNvPr id="12" name="Rectangle 11"/>
            <p:cNvSpPr/>
            <p:nvPr/>
          </p:nvSpPr>
          <p:spPr>
            <a:xfrm>
              <a:off x="304800" y="1143000"/>
              <a:ext cx="8458200" cy="3581400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90583" y="3094946"/>
              <a:ext cx="100101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A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191000" y="2221468"/>
            <a:ext cx="687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ATAU</a:t>
            </a:r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4267200" y="4736068"/>
            <a:ext cx="6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DAN</a:t>
            </a:r>
            <a:endParaRPr lang="en-US" dirty="0" smtClean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1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1066800" y="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SARJANA MUDA KEJURUTERAAN ELEKTRONIK (KOMUNIKASI) DENGAN KEPUJIAN - BK95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2200" y="1752600"/>
            <a:ext cx="45720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33400" lvl="0" indent="-533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cs typeface="Times New Roman" pitchFamily="18" charset="0"/>
              </a:rPr>
              <a:t>Mathematics (C)</a:t>
            </a:r>
          </a:p>
          <a:p>
            <a:pPr marL="533400" lvl="0" indent="-5334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cs typeface="Times New Roman" pitchFamily="18" charset="0"/>
              </a:rPr>
              <a:t>ChemIstry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cs typeface="Times New Roman" pitchFamily="18" charset="0"/>
              </a:rPr>
              <a:t>      (C)</a:t>
            </a:r>
          </a:p>
          <a:p>
            <a:pPr marL="533400" lvl="0" indent="-533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cs typeface="Times New Roman" pitchFamily="18" charset="0"/>
            </a:endParaRPr>
          </a:p>
          <a:p>
            <a:pPr marL="533400" lvl="0" indent="-533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cs typeface="Times New Roman" pitchFamily="18" charset="0"/>
              </a:rPr>
              <a:t>Physics  (C)  </a:t>
            </a: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cs typeface="Times New Roman" pitchFamily="18" charset="0"/>
              </a:rPr>
              <a:t>@  </a:t>
            </a:r>
          </a:p>
          <a:p>
            <a:pPr marL="533400" lvl="0" indent="-533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cs typeface="Times New Roman" pitchFamily="18" charset="0"/>
              </a:rPr>
              <a:t>	Bio  (C) + Fizik SPM (B)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2</a:t>
            </a:r>
            <a:endParaRPr lang="en-US" sz="1800" dirty="0"/>
          </a:p>
        </p:txBody>
      </p:sp>
      <p:graphicFrame>
        <p:nvGraphicFramePr>
          <p:cNvPr id="5" name="Group 91"/>
          <p:cNvGraphicFramePr>
            <a:graphicFrameLocks noGrp="1"/>
          </p:cNvGraphicFramePr>
          <p:nvPr/>
        </p:nvGraphicFramePr>
        <p:xfrm>
          <a:off x="304800" y="685800"/>
          <a:ext cx="8534400" cy="60198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16911"/>
                <a:gridCol w="5417489"/>
              </a:tblGrid>
              <a:tr h="6019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sng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" action="ppaction://hlinksldjump"/>
                        </a:rPr>
                        <a:t>DOKTOR PERUBATAN (PM00)</a:t>
                      </a:r>
                      <a:endParaRPr kumimoji="0" lang="en-US" sz="1400" u="sng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Mendapat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sekurang-kurangnya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Gred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B+ (3.33)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pada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peringkat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Matrikulasi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Sains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Hayat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Sains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Fizikal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)/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Asasi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dalam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mata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pelajaran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berikut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</a:p>
                    <a:p>
                      <a:pPr marL="111125" marR="0" lvl="0" indent="-1111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Chemistry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;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dan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11125" marR="0" lvl="0" indent="-1111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dua (2) </a:t>
                      </a:r>
                      <a:r>
                        <a:rPr kumimoji="0" lang="pt-B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daripada mata pelajaran berikut: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568325" marR="0" lvl="1" indent="-1111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Physics</a:t>
                      </a:r>
                    </a:p>
                    <a:p>
                      <a:pPr marL="568325" marR="0" lvl="1" indent="-1111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Biology</a:t>
                      </a:r>
                    </a:p>
                    <a:p>
                      <a:pPr marL="568325" marR="0" lvl="1" indent="-1111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Mathematics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Mendapat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sekurang-kurangnya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Tahap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3 (Band 3)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dalam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Malaysian University English Test (MUET)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sng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 action="ppaction://hlinksldjump"/>
                        </a:rPr>
                        <a:t>DOKTOR PERUBATAN  (EM00)</a:t>
                      </a:r>
                      <a:endParaRPr kumimoji="0" lang="en-US" sz="1400" u="sng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Mendapat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sekurang-kurangnya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PNGK 3.50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dan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Mendapat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sekurang-kurangnya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Gred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A-  ( 3.67)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pada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peringkat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Asasi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Sains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UiTM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Asasi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Sains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UM/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Matrikulasi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Kementerian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Pelajaran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Malaysia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dalam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dua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(2)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mata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pelajaran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berikut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</a:p>
                    <a:p>
                      <a:pPr marL="111125" marR="0" lvl="0" indent="-1111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Biology</a:t>
                      </a:r>
                    </a:p>
                    <a:p>
                      <a:pPr marL="111125" marR="0" lvl="0" indent="-1111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Chemistry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Mendapat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sekurang-kurangnya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Gred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B+ (3.33)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dalam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satu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(1)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mata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pelajaran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berikut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</a:p>
                    <a:p>
                      <a:pPr marL="111125" marR="0" lvl="0" indent="-1111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Mathematics/Physics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dan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Mendapat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sekurang-kurangnya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kepujian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Gred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C)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pada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peringkat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SPM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dalam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mata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pelajaran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berikut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</a:p>
                    <a:p>
                      <a:pPr marL="111125" marR="0" lvl="0" indent="-1111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Bahasa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Inggeris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11125" marR="0" lvl="0" indent="-1111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Matematik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11125" marR="0" lvl="0" indent="-1111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Kimia</a:t>
                      </a:r>
                    </a:p>
                    <a:p>
                      <a:pPr marL="111125" marR="0" lvl="0" indent="-1111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Biologi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111125" marR="0" lvl="0" indent="-1111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Matematik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Tambahan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Fizik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dan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Mendapat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sekurang-sekurangnya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Tahap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3 (Band 3)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dalam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MUET.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PERBANDINGAN SYARAT BAGI PROGRAM DOKTOR PERUBATAN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(UITM &amp; UPM)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upu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02" t="19413" r="23273" b="8807"/>
          <a:stretch/>
        </p:blipFill>
        <p:spPr bwMode="auto">
          <a:xfrm>
            <a:off x="0" y="0"/>
            <a:ext cx="9144000" cy="685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00200" y="4953000"/>
            <a:ext cx="59436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pu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19800"/>
            <a:ext cx="936536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14" name="Picture 13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16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17" name="Picture 16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18" name="Picture 17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23" name="Oval 22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57200" y="4583668"/>
            <a:ext cx="8153400" cy="1131332"/>
            <a:chOff x="457200" y="4583668"/>
            <a:chExt cx="8153400" cy="1131332"/>
          </a:xfrm>
        </p:grpSpPr>
        <p:sp>
          <p:nvSpPr>
            <p:cNvPr id="10" name="Rectangle 9"/>
            <p:cNvSpPr/>
            <p:nvPr/>
          </p:nvSpPr>
          <p:spPr>
            <a:xfrm>
              <a:off x="457200" y="4583668"/>
              <a:ext cx="8153400" cy="113133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just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dirty="0" smtClean="0"/>
                <a:t>Mendapat </a:t>
              </a:r>
              <a:r>
                <a:rPr lang="en-US" dirty="0" err="1" smtClean="0"/>
                <a:t>sekurang-kurangnya</a:t>
              </a:r>
              <a:r>
                <a:rPr lang="en-US" dirty="0" smtClean="0"/>
                <a:t> </a:t>
              </a:r>
              <a:r>
                <a:rPr lang="en-US" b="1" dirty="0" err="1" smtClean="0"/>
                <a:t>Tahap</a:t>
              </a:r>
              <a:r>
                <a:rPr lang="en-US" b="1" dirty="0" smtClean="0"/>
                <a:t> 3 (Band 3)</a:t>
              </a:r>
              <a:r>
                <a:rPr lang="en-US" dirty="0" smtClean="0"/>
                <a:t> </a:t>
              </a:r>
              <a:r>
                <a:rPr lang="en-US" dirty="0" err="1" smtClean="0"/>
                <a:t>dalam</a:t>
              </a:r>
              <a:r>
                <a:rPr lang="en-US" dirty="0" smtClean="0"/>
                <a:t> Malaysian University English Test (MUET)</a:t>
              </a:r>
            </a:p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43800" y="5181600"/>
              <a:ext cx="96494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B</a:t>
              </a:r>
              <a:endParaRPr lang="en-US" dirty="0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2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0" y="5142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DOKTOR PERUBATAN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PM00</a:t>
            </a:r>
            <a:endParaRPr lang="en-US" sz="2000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457200" y="1447800"/>
            <a:ext cx="8153400" cy="2514600"/>
            <a:chOff x="457200" y="1447800"/>
            <a:chExt cx="8153400" cy="2514600"/>
          </a:xfrm>
        </p:grpSpPr>
        <p:sp>
          <p:nvSpPr>
            <p:cNvPr id="8" name="Rectangle 7"/>
            <p:cNvSpPr/>
            <p:nvPr/>
          </p:nvSpPr>
          <p:spPr>
            <a:xfrm>
              <a:off x="457200" y="1447800"/>
              <a:ext cx="8153400" cy="25146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just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dirty="0" err="1" smtClean="0"/>
                <a:t>Mendapat</a:t>
              </a:r>
              <a:r>
                <a:rPr lang="en-US" dirty="0" smtClean="0"/>
                <a:t> </a:t>
              </a:r>
              <a:r>
                <a:rPr lang="en-US" dirty="0" err="1" smtClean="0"/>
                <a:t>sekurang-kurangnya</a:t>
              </a:r>
              <a:r>
                <a:rPr lang="en-US" dirty="0" smtClean="0"/>
                <a:t> </a:t>
              </a:r>
              <a:r>
                <a:rPr lang="en-US" b="1" dirty="0" err="1" smtClean="0"/>
                <a:t>Gred</a:t>
              </a:r>
              <a:r>
                <a:rPr lang="en-US" b="1" dirty="0" smtClean="0"/>
                <a:t> B+ (3.33)</a:t>
              </a:r>
              <a:r>
                <a:rPr lang="en-US" dirty="0" smtClean="0"/>
                <a:t> </a:t>
              </a:r>
              <a:r>
                <a:rPr lang="en-US" dirty="0" err="1" smtClean="0"/>
                <a:t>pada</a:t>
              </a:r>
              <a:r>
                <a:rPr lang="en-US" dirty="0" smtClean="0"/>
                <a:t> </a:t>
              </a:r>
              <a:r>
                <a:rPr lang="en-US" dirty="0" err="1" smtClean="0"/>
                <a:t>peringkat</a:t>
              </a:r>
              <a:r>
                <a:rPr lang="en-US" dirty="0" smtClean="0"/>
                <a:t> </a:t>
              </a:r>
              <a:r>
                <a:rPr lang="en-US" dirty="0" err="1" smtClean="0"/>
                <a:t>Matrikulasi</a:t>
              </a:r>
              <a:r>
                <a:rPr lang="en-US" dirty="0" smtClean="0"/>
                <a:t> (</a:t>
              </a:r>
              <a:r>
                <a:rPr lang="en-US" dirty="0" err="1" smtClean="0"/>
                <a:t>Sains</a:t>
              </a:r>
              <a:r>
                <a:rPr lang="en-US" dirty="0" smtClean="0"/>
                <a:t> </a:t>
              </a:r>
              <a:r>
                <a:rPr lang="en-US" dirty="0" err="1" smtClean="0"/>
                <a:t>Hayat</a:t>
              </a:r>
              <a:r>
                <a:rPr lang="en-US" dirty="0" smtClean="0"/>
                <a:t>/</a:t>
              </a:r>
              <a:r>
                <a:rPr lang="en-US" dirty="0" err="1" smtClean="0"/>
                <a:t>Sains</a:t>
              </a:r>
              <a:r>
                <a:rPr lang="en-US" dirty="0" smtClean="0"/>
                <a:t> </a:t>
              </a:r>
              <a:r>
                <a:rPr lang="en-US" dirty="0" err="1" smtClean="0"/>
                <a:t>Fizikal</a:t>
              </a:r>
              <a:r>
                <a:rPr lang="en-US" dirty="0" smtClean="0"/>
                <a:t>)/</a:t>
              </a:r>
              <a:r>
                <a:rPr lang="en-US" dirty="0" err="1" smtClean="0"/>
                <a:t>Asasi</a:t>
              </a:r>
              <a:r>
                <a:rPr lang="en-US" dirty="0" smtClean="0"/>
                <a:t> </a:t>
              </a:r>
              <a:r>
                <a:rPr lang="en-US" dirty="0" err="1" smtClean="0"/>
                <a:t>dalam</a:t>
              </a:r>
              <a:r>
                <a:rPr lang="en-US" dirty="0" smtClean="0"/>
                <a:t> </a:t>
              </a:r>
              <a:r>
                <a:rPr lang="en-US" dirty="0" err="1" smtClean="0"/>
                <a:t>mata</a:t>
              </a:r>
              <a:r>
                <a:rPr lang="en-US" dirty="0" smtClean="0"/>
                <a:t> </a:t>
              </a:r>
              <a:r>
                <a:rPr lang="en-US" dirty="0" err="1" smtClean="0"/>
                <a:t>pelajaran</a:t>
              </a:r>
              <a:r>
                <a:rPr lang="en-US" dirty="0" smtClean="0"/>
                <a:t> </a:t>
              </a:r>
              <a:r>
                <a:rPr lang="en-US" dirty="0" err="1" smtClean="0"/>
                <a:t>berikut</a:t>
              </a:r>
              <a:r>
                <a:rPr lang="en-US" dirty="0" smtClean="0"/>
                <a:t>:</a:t>
              </a:r>
            </a:p>
            <a:p>
              <a:pPr marL="111125" lvl="0" indent="-111125" algn="just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b="1" dirty="0" smtClean="0"/>
                <a:t>Chemistry</a:t>
              </a:r>
              <a:r>
                <a:rPr lang="en-US" dirty="0" smtClean="0"/>
                <a:t>; </a:t>
              </a:r>
              <a:r>
                <a:rPr lang="en-US" dirty="0" err="1" smtClean="0"/>
                <a:t>dan</a:t>
              </a:r>
              <a:endParaRPr lang="en-US" dirty="0" smtClean="0"/>
            </a:p>
            <a:p>
              <a:pPr marL="111125" lvl="0" indent="-111125" algn="just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pt-BR" b="1" dirty="0" smtClean="0"/>
                <a:t>dua (2) </a:t>
              </a:r>
              <a:r>
                <a:rPr lang="pt-BR" dirty="0" smtClean="0"/>
                <a:t>daripada mata pelajaran berikut:</a:t>
              </a:r>
              <a:endParaRPr lang="en-US" dirty="0" smtClean="0"/>
            </a:p>
            <a:p>
              <a:pPr marL="568325" lvl="1" indent="-111125" algn="just" fontAlgn="base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r>
                <a:rPr lang="en-US" b="1" dirty="0" smtClean="0"/>
                <a:t>Physics</a:t>
              </a:r>
            </a:p>
            <a:p>
              <a:pPr marL="568325" lvl="1" indent="-111125" algn="just" fontAlgn="base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r>
                <a:rPr lang="en-US" b="1" dirty="0" smtClean="0"/>
                <a:t>Biology</a:t>
              </a:r>
            </a:p>
            <a:p>
              <a:pPr marL="568325" lvl="1" indent="-111125" algn="just" fontAlgn="base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r>
                <a:rPr lang="en-US" b="1" dirty="0" smtClean="0"/>
                <a:t>Mathematics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43800" y="3516868"/>
              <a:ext cx="964944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A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686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6" action="ppaction://hlinksldjump"/>
              </a:rPr>
              <a:t>Kembali</a:t>
            </a:r>
            <a:endParaRPr lang="en-US" sz="1200" dirty="0"/>
          </a:p>
        </p:txBody>
      </p:sp>
      <p:pic>
        <p:nvPicPr>
          <p:cNvPr id="27" name="Picture 26" descr="upu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048000" y="2180272"/>
            <a:ext cx="4572000" cy="1477328"/>
            <a:chOff x="3048000" y="2180272"/>
            <a:chExt cx="4572000" cy="1477328"/>
          </a:xfrm>
        </p:grpSpPr>
        <p:sp>
          <p:nvSpPr>
            <p:cNvPr id="28" name="Rectangle 27"/>
            <p:cNvSpPr/>
            <p:nvPr/>
          </p:nvSpPr>
          <p:spPr>
            <a:xfrm>
              <a:off x="3048000" y="2180272"/>
              <a:ext cx="4572000" cy="147732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533400" lvl="0" indent="-533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  <a:cs typeface="Times New Roman" pitchFamily="18" charset="0"/>
                </a:rPr>
                <a:t>ChemIstry</a:t>
              </a:r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  <a:cs typeface="Times New Roman" pitchFamily="18" charset="0"/>
                </a:rPr>
                <a:t>      -  WAJIB B+</a:t>
              </a:r>
            </a:p>
            <a:p>
              <a:pPr marL="533400" lvl="0" indent="-533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cs typeface="Times New Roman" pitchFamily="18" charset="0"/>
              </a:endParaRPr>
            </a:p>
            <a:p>
              <a:pPr marL="533400" lvl="0" indent="-533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  <a:cs typeface="Times New Roman" pitchFamily="18" charset="0"/>
                </a:rPr>
                <a:t>Physics </a:t>
              </a:r>
              <a:r>
                <a:rPr lang="pt-BR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  <a:cs typeface="Times New Roman" pitchFamily="18" charset="0"/>
                </a:rPr>
                <a:t> </a:t>
              </a:r>
            </a:p>
            <a:p>
              <a:pPr marL="533400" lvl="0" indent="-533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  <a:cs typeface="Times New Roman" pitchFamily="18" charset="0"/>
                </a:rPr>
                <a:t>Bio  		      2 MP B+</a:t>
              </a:r>
            </a:p>
            <a:p>
              <a:pPr marL="533400" lvl="0" indent="-533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Verdana" pitchFamily="34" charset="0"/>
                  <a:cs typeface="Times New Roman" pitchFamily="18" charset="0"/>
                </a:rPr>
                <a:t>Mathematics </a:t>
              </a:r>
            </a:p>
          </p:txBody>
        </p:sp>
        <p:sp>
          <p:nvSpPr>
            <p:cNvPr id="29" name="Right Brace 28"/>
            <p:cNvSpPr/>
            <p:nvPr/>
          </p:nvSpPr>
          <p:spPr>
            <a:xfrm>
              <a:off x="5181600" y="2866072"/>
              <a:ext cx="76200" cy="6858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upu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24" name="Picture 23" descr="jom msk u.bmp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Picture 26" descr="logo kp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37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38" name="Picture 37" descr="1 msia.jpg"/>
              <p:cNvPicPr>
                <a:picLocks noChangeAspect="1"/>
              </p:cNvPicPr>
              <p:nvPr/>
            </p:nvPicPr>
            <p:blipFill>
              <a:blip r:embed="rId6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39" name="Picture 38" descr="imagesCAMSVW06.jpg"/>
              <p:cNvPicPr>
                <a:picLocks noChangeAspect="1"/>
              </p:cNvPicPr>
              <p:nvPr/>
            </p:nvPicPr>
            <p:blipFill>
              <a:blip r:embed="rId7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40" name="Oval 39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2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0" y="2286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DOKTOR PERUBATAN - EM00</a:t>
            </a:r>
            <a:endParaRPr lang="en-US" sz="2000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457200" y="1981200"/>
            <a:ext cx="8458200" cy="1295400"/>
            <a:chOff x="457200" y="1219200"/>
            <a:chExt cx="8458200" cy="2057400"/>
          </a:xfrm>
        </p:grpSpPr>
        <p:sp>
          <p:nvSpPr>
            <p:cNvPr id="8" name="Rectangle 7"/>
            <p:cNvSpPr/>
            <p:nvPr/>
          </p:nvSpPr>
          <p:spPr>
            <a:xfrm>
              <a:off x="457200" y="1219200"/>
              <a:ext cx="8153400" cy="20574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just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600" dirty="0" err="1" smtClean="0"/>
                <a:t>Mendapat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sekurang-kurangnya</a:t>
              </a:r>
              <a:r>
                <a:rPr lang="en-US" sz="1600" dirty="0" smtClean="0"/>
                <a:t> </a:t>
              </a:r>
              <a:r>
                <a:rPr lang="en-US" sz="1600" b="1" dirty="0" err="1" smtClean="0"/>
                <a:t>Gred</a:t>
              </a:r>
              <a:r>
                <a:rPr lang="en-US" sz="1600" b="1" dirty="0" smtClean="0"/>
                <a:t> A-  ( 3.67) </a:t>
              </a:r>
              <a:r>
                <a:rPr lang="en-US" sz="1600" dirty="0" err="1" smtClean="0"/>
                <a:t>pada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peringkat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Asasi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Sains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UiTM</a:t>
              </a:r>
              <a:r>
                <a:rPr lang="en-US" sz="1600" dirty="0" smtClean="0"/>
                <a:t>/</a:t>
              </a:r>
              <a:r>
                <a:rPr lang="en-US" sz="1600" dirty="0" err="1" smtClean="0"/>
                <a:t>Asasi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Sains</a:t>
              </a:r>
              <a:r>
                <a:rPr lang="en-US" sz="1600" dirty="0" smtClean="0"/>
                <a:t> UM/</a:t>
              </a:r>
              <a:r>
                <a:rPr lang="en-US" sz="1600" dirty="0" err="1" smtClean="0"/>
                <a:t>Matrikulasi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Kementerian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Pelajaran</a:t>
              </a:r>
              <a:r>
                <a:rPr lang="en-US" sz="1600" dirty="0" smtClean="0"/>
                <a:t> Malaysia </a:t>
              </a:r>
              <a:r>
                <a:rPr lang="en-US" sz="1600" dirty="0" err="1" smtClean="0"/>
                <a:t>dalam</a:t>
              </a:r>
              <a:r>
                <a:rPr lang="en-US" sz="1600" b="1" dirty="0" smtClean="0"/>
                <a:t> </a:t>
              </a:r>
              <a:r>
                <a:rPr lang="en-US" sz="1600" b="1" dirty="0" err="1" smtClean="0"/>
                <a:t>dua</a:t>
              </a:r>
              <a:r>
                <a:rPr lang="en-US" sz="1600" b="1" dirty="0" smtClean="0"/>
                <a:t> (2) </a:t>
              </a:r>
              <a:r>
                <a:rPr lang="en-US" sz="1600" b="1" dirty="0" err="1" smtClean="0"/>
                <a:t>mata</a:t>
              </a:r>
              <a:r>
                <a:rPr lang="en-US" sz="1600" b="1" dirty="0" smtClean="0"/>
                <a:t> </a:t>
              </a:r>
              <a:r>
                <a:rPr lang="en-US" sz="1600" dirty="0" err="1" smtClean="0"/>
                <a:t>pelajaran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berikut</a:t>
              </a:r>
              <a:r>
                <a:rPr lang="en-US" sz="1600" dirty="0" smtClean="0"/>
                <a:t>:</a:t>
              </a:r>
            </a:p>
            <a:p>
              <a:pPr marL="111125" lvl="0" indent="-111125" algn="just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600" b="1" dirty="0" smtClean="0"/>
                <a:t>Biology</a:t>
              </a:r>
            </a:p>
            <a:p>
              <a:pPr marL="111125" lvl="0" indent="-111125" algn="just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600" b="1" dirty="0" smtClean="0"/>
                <a:t>Chemistry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50456" y="2550459"/>
              <a:ext cx="964944" cy="5865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B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200" y="3962400"/>
            <a:ext cx="8450177" cy="2057400"/>
            <a:chOff x="457200" y="3962400"/>
            <a:chExt cx="8450177" cy="2057400"/>
          </a:xfrm>
        </p:grpSpPr>
        <p:sp>
          <p:nvSpPr>
            <p:cNvPr id="26" name="Rectangle 25"/>
            <p:cNvSpPr/>
            <p:nvPr/>
          </p:nvSpPr>
          <p:spPr>
            <a:xfrm>
              <a:off x="457200" y="3962400"/>
              <a:ext cx="8153400" cy="20574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just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600" dirty="0" smtClean="0"/>
                <a:t>Mendapat </a:t>
              </a:r>
              <a:r>
                <a:rPr lang="en-US" sz="1600" dirty="0" err="1" smtClean="0"/>
                <a:t>sekurang-kurangnya</a:t>
              </a:r>
              <a:r>
                <a:rPr lang="en-US" sz="1600" dirty="0" smtClean="0"/>
                <a:t> 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kepujian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(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Gred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C)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pada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peringkat</a:t>
              </a:r>
              <a:r>
                <a:rPr lang="en-US" sz="1600" dirty="0" smtClean="0"/>
                <a:t> SPM </a:t>
              </a:r>
              <a:r>
                <a:rPr lang="en-US" sz="1600" dirty="0" err="1" smtClean="0"/>
                <a:t>dalam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mata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pelajaran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berikut</a:t>
              </a:r>
              <a:r>
                <a:rPr lang="en-US" sz="1600" dirty="0" smtClean="0"/>
                <a:t>:</a:t>
              </a:r>
            </a:p>
            <a:p>
              <a:pPr marL="111125" lvl="0" indent="-111125" algn="just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600" b="1" dirty="0" err="1" smtClean="0"/>
                <a:t>Bahasa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Inggeris</a:t>
              </a:r>
              <a:endParaRPr lang="en-US" sz="1600" b="1" dirty="0" smtClean="0"/>
            </a:p>
            <a:p>
              <a:pPr marL="111125" lvl="0" indent="-111125" algn="just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600" b="1" dirty="0" err="1" smtClean="0"/>
                <a:t>Matematik</a:t>
              </a:r>
              <a:endParaRPr lang="en-US" sz="1600" b="1" dirty="0" smtClean="0"/>
            </a:p>
            <a:p>
              <a:pPr marL="111125" lvl="0" indent="-111125" algn="just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600" b="1" dirty="0" smtClean="0"/>
                <a:t>Kimia</a:t>
              </a:r>
            </a:p>
            <a:p>
              <a:pPr marL="111125" lvl="0" indent="-111125" algn="just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600" b="1" dirty="0" err="1" smtClean="0"/>
                <a:t>Biologi</a:t>
              </a:r>
              <a:endParaRPr lang="en-US" sz="1600" b="1" dirty="0" smtClean="0"/>
            </a:p>
            <a:p>
              <a:pPr marL="111125" lvl="0" indent="-111125" algn="just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600" b="1" dirty="0" err="1" smtClean="0"/>
                <a:t>Matematik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Tambahan</a:t>
              </a:r>
              <a:r>
                <a:rPr lang="en-US" sz="1600" b="1" dirty="0" smtClean="0"/>
                <a:t>/</a:t>
              </a:r>
              <a:r>
                <a:rPr lang="en-US" sz="1600" b="1" dirty="0" err="1" smtClean="0"/>
                <a:t>Fizik</a:t>
              </a:r>
              <a:endParaRPr lang="en-US" sz="1600" b="1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24800" y="5562600"/>
              <a:ext cx="982577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D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7200" y="3352800"/>
            <a:ext cx="8458200" cy="545068"/>
            <a:chOff x="457200" y="3352800"/>
            <a:chExt cx="8458200" cy="545068"/>
          </a:xfrm>
        </p:grpSpPr>
        <p:sp>
          <p:nvSpPr>
            <p:cNvPr id="25" name="Rectangle 24"/>
            <p:cNvSpPr/>
            <p:nvPr/>
          </p:nvSpPr>
          <p:spPr>
            <a:xfrm>
              <a:off x="457200" y="3352800"/>
              <a:ext cx="8153400" cy="54506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just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600" dirty="0" smtClean="0"/>
                <a:t>Mendapat </a:t>
              </a:r>
              <a:r>
                <a:rPr lang="en-US" sz="1600" dirty="0" err="1" smtClean="0"/>
                <a:t>sekurang-kurangnya</a:t>
              </a:r>
              <a:r>
                <a:rPr lang="en-US" sz="1600" dirty="0" smtClean="0"/>
                <a:t> </a:t>
              </a:r>
              <a:r>
                <a:rPr lang="en-US" sz="1600" b="1" dirty="0" err="1" smtClean="0"/>
                <a:t>Gred</a:t>
              </a:r>
              <a:r>
                <a:rPr lang="en-US" sz="1600" b="1" dirty="0" smtClean="0"/>
                <a:t> B+ (3.33) </a:t>
              </a:r>
              <a:r>
                <a:rPr lang="en-US" sz="1600" dirty="0" err="1" smtClean="0"/>
                <a:t>dalam</a:t>
              </a:r>
              <a:r>
                <a:rPr lang="en-US" sz="1600" dirty="0" smtClean="0"/>
                <a:t> </a:t>
              </a:r>
              <a:r>
                <a:rPr lang="en-US" sz="1600" b="1" dirty="0" err="1" smtClean="0"/>
                <a:t>satu</a:t>
              </a:r>
              <a:r>
                <a:rPr lang="en-US" sz="1600" b="1" dirty="0" smtClean="0"/>
                <a:t> (1)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mata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pelajaran</a:t>
              </a:r>
              <a:r>
                <a:rPr lang="en-US" sz="1600" dirty="0" smtClean="0"/>
                <a:t> </a:t>
              </a:r>
              <a:r>
                <a:rPr lang="en-US" sz="1600" dirty="0" err="1" smtClean="0"/>
                <a:t>berikut</a:t>
              </a:r>
              <a:r>
                <a:rPr lang="en-US" sz="1600" dirty="0" smtClean="0"/>
                <a:t>:</a:t>
              </a:r>
            </a:p>
            <a:p>
              <a:pPr marL="111125" lvl="0" indent="-111125" algn="just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600" b="1" dirty="0" smtClean="0"/>
                <a:t>Mathematics/Physics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50456" y="3429000"/>
              <a:ext cx="96494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C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7200" y="6096000"/>
            <a:ext cx="8458200" cy="685800"/>
            <a:chOff x="457200" y="6096000"/>
            <a:chExt cx="8458200" cy="685800"/>
          </a:xfrm>
        </p:grpSpPr>
        <p:sp>
          <p:nvSpPr>
            <p:cNvPr id="10" name="Rectangle 9"/>
            <p:cNvSpPr/>
            <p:nvPr/>
          </p:nvSpPr>
          <p:spPr>
            <a:xfrm>
              <a:off x="457200" y="6096000"/>
              <a:ext cx="8153400" cy="54506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just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600" dirty="0" smtClean="0"/>
                <a:t>Mendapat </a:t>
              </a:r>
              <a:r>
                <a:rPr lang="en-US" sz="1600" dirty="0" err="1" smtClean="0"/>
                <a:t>sekurang-kurangnya</a:t>
              </a:r>
              <a:r>
                <a:rPr lang="en-US" sz="1600" dirty="0" smtClean="0"/>
                <a:t> </a:t>
              </a:r>
              <a:r>
                <a:rPr lang="en-US" sz="1600" b="1" dirty="0" err="1" smtClean="0"/>
                <a:t>Tahap</a:t>
              </a:r>
              <a:r>
                <a:rPr lang="en-US" sz="1600" b="1" dirty="0" smtClean="0"/>
                <a:t> 3 (Band 3)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dalam</a:t>
              </a:r>
              <a:r>
                <a:rPr lang="en-US" sz="1600" dirty="0" smtClean="0"/>
                <a:t> Malaysian University English Test (MUET)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50456" y="6412468"/>
              <a:ext cx="96494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E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7200" y="1295400"/>
            <a:ext cx="8458200" cy="545068"/>
            <a:chOff x="457200" y="609600"/>
            <a:chExt cx="8458200" cy="545068"/>
          </a:xfrm>
        </p:grpSpPr>
        <p:sp>
          <p:nvSpPr>
            <p:cNvPr id="23" name="Rectangle 22"/>
            <p:cNvSpPr/>
            <p:nvPr/>
          </p:nvSpPr>
          <p:spPr>
            <a:xfrm>
              <a:off x="457200" y="609600"/>
              <a:ext cx="8153400" cy="54506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just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600" dirty="0" smtClean="0"/>
                <a:t>Mendapat </a:t>
              </a:r>
              <a:r>
                <a:rPr lang="en-US" sz="1600" dirty="0" err="1" smtClean="0"/>
                <a:t>sekurang-kurangnya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PNGK 3.50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50456" y="685800"/>
              <a:ext cx="96494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A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0" y="0"/>
            <a:ext cx="646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8" action="ppaction://hlinksldjump"/>
              </a:rPr>
              <a:t>Kembali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om msk u.bmp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k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8570"/>
            <a:ext cx="1371600" cy="142923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8" name="Picture 7" descr="1 msia.jpg"/>
            <p:cNvPicPr>
              <a:picLocks noChangeAspect="1"/>
            </p:cNvPicPr>
            <p:nvPr/>
          </p:nvPicPr>
          <p:blipFill>
            <a:blip r:embed="rId4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9" name="Picture 8" descr="imagesCAMSVW06.jpg"/>
            <p:cNvPicPr>
              <a:picLocks noChangeAspect="1"/>
            </p:cNvPicPr>
            <p:nvPr/>
          </p:nvPicPr>
          <p:blipFill>
            <a:blip r:embed="rId5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91600" cy="1470025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latin typeface="Berlin Sans FB Demi" pitchFamily="34" charset="0"/>
              </a:rPr>
              <a:t>SYARAT AM BAGI STAM</a:t>
            </a:r>
            <a:endParaRPr lang="en-US" sz="4000" dirty="0">
              <a:latin typeface="Berlin Sans FB Demi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066800" y="1278553"/>
          <a:ext cx="7543800" cy="4588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2" name="Picture 11" descr="upu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om msk u.bmp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logo k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8570"/>
            <a:ext cx="1371600" cy="1429230"/>
          </a:xfrm>
          <a:prstGeom prst="rect">
            <a:avLst/>
          </a:prstGeom>
        </p:spPr>
      </p:pic>
      <p:grpSp>
        <p:nvGrpSpPr>
          <p:cNvPr id="3" name="Group 10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18" name="Picture 17" descr="1 msia.jpg"/>
            <p:cNvPicPr>
              <a:picLocks noChangeAspect="1"/>
            </p:cNvPicPr>
            <p:nvPr/>
          </p:nvPicPr>
          <p:blipFill>
            <a:blip r:embed="rId4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19" name="Picture 18" descr="imagesCAMSVW06.jpg"/>
            <p:cNvPicPr>
              <a:picLocks noChangeAspect="1"/>
            </p:cNvPicPr>
            <p:nvPr/>
          </p:nvPicPr>
          <p:blipFill>
            <a:blip r:embed="rId5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3657600"/>
          </a:xfrm>
        </p:spPr>
        <p:txBody>
          <a:bodyPr>
            <a:noAutofit/>
          </a:bodyPr>
          <a:lstStyle/>
          <a:p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Syarat </a:t>
            </a:r>
            <a:r>
              <a:rPr lang="en-US" sz="8000" dirty="0" err="1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Khas</a:t>
            </a:r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8000" dirty="0" err="1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bagi</a:t>
            </a:r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8000" dirty="0" smtClean="0">
                <a:ln w="28575" cmpd="sng">
                  <a:solidFill>
                    <a:schemeClr val="tx2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STAM</a:t>
            </a:r>
            <a:endParaRPr lang="en-US" sz="8000" dirty="0">
              <a:ln w="28575" cmpd="sng">
                <a:solidFill>
                  <a:schemeClr val="tx2"/>
                </a:solidFill>
                <a:prstDash val="solid"/>
              </a:ln>
              <a:blipFill>
                <a:blip r:embed="rId6"/>
                <a:stretch>
                  <a:fillRect/>
                </a:stretch>
              </a:blipFill>
              <a:effectLst>
                <a:glow rad="139700">
                  <a:schemeClr val="bg1">
                    <a:lumMod val="8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1" name="Picture 10" descr="upu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6" name="Picture 5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9" name="Picture 8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12" name="Picture 11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13" name="Oval 12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371600" y="1066800"/>
            <a:ext cx="6934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/>
              <a:t>Mendapat</a:t>
            </a:r>
            <a:r>
              <a:rPr lang="en-US" sz="1600" dirty="0" smtClean="0"/>
              <a:t> </a:t>
            </a:r>
            <a:r>
              <a:rPr lang="en-US" sz="1600" dirty="0" err="1" smtClean="0"/>
              <a:t>sekurang-kurangnya</a:t>
            </a:r>
            <a:r>
              <a:rPr lang="en-US" sz="1600" dirty="0" smtClean="0"/>
              <a:t> </a:t>
            </a:r>
            <a:r>
              <a:rPr lang="en-US" sz="1600" dirty="0" err="1" smtClean="0"/>
              <a:t>tahap</a:t>
            </a:r>
            <a:r>
              <a:rPr lang="en-US" sz="1600" dirty="0" smtClean="0"/>
              <a:t> </a:t>
            </a:r>
            <a:r>
              <a:rPr lang="en-US" sz="1600" dirty="0" err="1" smtClean="0"/>
              <a:t>Jayyid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dua</a:t>
            </a:r>
            <a:r>
              <a:rPr lang="en-US" sz="1600" dirty="0" smtClean="0"/>
              <a:t> (2) </a:t>
            </a:r>
            <a:r>
              <a:rPr lang="en-US" sz="1600" dirty="0" err="1" smtClean="0"/>
              <a:t>mata</a:t>
            </a:r>
            <a:r>
              <a:rPr lang="en-US" sz="1600" dirty="0" smtClean="0"/>
              <a:t> </a:t>
            </a:r>
            <a:r>
              <a:rPr lang="en-US" sz="1600" dirty="0" err="1" smtClean="0"/>
              <a:t>pelajaran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peringkat</a:t>
            </a:r>
            <a:r>
              <a:rPr lang="en-US" sz="1600" dirty="0" smtClean="0"/>
              <a:t> STAM:</a:t>
            </a:r>
          </a:p>
          <a:p>
            <a:pPr marL="234950" indent="-234950" algn="just">
              <a:buFont typeface="Arial" pitchFamily="34" charset="0"/>
              <a:buChar char="•"/>
            </a:pPr>
            <a:r>
              <a:rPr lang="en-US" sz="1600" dirty="0" err="1" smtClean="0"/>
              <a:t>Insya</a:t>
            </a:r>
            <a:r>
              <a:rPr lang="en-US" sz="1600" dirty="0" smtClean="0"/>
              <a:t>'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Mutala'ah</a:t>
            </a:r>
            <a:r>
              <a:rPr lang="en-US" sz="1600" dirty="0" smtClean="0"/>
              <a:t>;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</a:p>
          <a:p>
            <a:pPr marL="234950" indent="-234950" algn="just">
              <a:buFont typeface="Arial" pitchFamily="34" charset="0"/>
              <a:buChar char="•"/>
            </a:pPr>
            <a:r>
              <a:rPr lang="en-US" sz="1600" dirty="0" err="1" smtClean="0"/>
              <a:t>Nahu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Sarf</a:t>
            </a:r>
            <a:r>
              <a:rPr lang="en-US" sz="1600" dirty="0" smtClean="0"/>
              <a:t>;</a:t>
            </a:r>
          </a:p>
          <a:p>
            <a:pPr algn="just"/>
            <a:endParaRPr lang="en-US" sz="800" dirty="0" smtClean="0"/>
          </a:p>
          <a:p>
            <a:pPr algn="ctr"/>
            <a:r>
              <a:rPr lang="en-US" sz="1600" b="1" dirty="0" smtClean="0"/>
              <a:t>Dan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sz="1600" dirty="0" err="1" smtClean="0"/>
              <a:t>Mendapat</a:t>
            </a:r>
            <a:r>
              <a:rPr lang="en-US" sz="1600" dirty="0" smtClean="0"/>
              <a:t> </a:t>
            </a:r>
            <a:r>
              <a:rPr lang="en-US" sz="1600" dirty="0" err="1" smtClean="0"/>
              <a:t>sekurang-kurangnya</a:t>
            </a:r>
            <a:r>
              <a:rPr lang="en-US" sz="1600" dirty="0" smtClean="0"/>
              <a:t> 6C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peringkat</a:t>
            </a:r>
            <a:r>
              <a:rPr lang="en-US" sz="1600" dirty="0" smtClean="0"/>
              <a:t> SPM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mata</a:t>
            </a:r>
            <a:r>
              <a:rPr lang="en-US" sz="1600" dirty="0" smtClean="0"/>
              <a:t> </a:t>
            </a:r>
            <a:r>
              <a:rPr lang="en-US" sz="1600" dirty="0" err="1" smtClean="0"/>
              <a:t>pelajaran</a:t>
            </a:r>
            <a:r>
              <a:rPr lang="en-US" sz="1600" dirty="0" smtClean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: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1600" dirty="0" err="1" smtClean="0"/>
              <a:t>Matematik</a:t>
            </a:r>
            <a:r>
              <a:rPr lang="en-US" sz="1600" dirty="0" smtClean="0"/>
              <a:t>/</a:t>
            </a:r>
            <a:r>
              <a:rPr lang="en-US" sz="1600" dirty="0" err="1" smtClean="0"/>
              <a:t>Matematik</a:t>
            </a:r>
            <a:r>
              <a:rPr lang="en-US" sz="1600" dirty="0" smtClean="0"/>
              <a:t> </a:t>
            </a:r>
            <a:r>
              <a:rPr lang="en-US" sz="1600" dirty="0" err="1" smtClean="0"/>
              <a:t>Tambahan</a:t>
            </a:r>
            <a:r>
              <a:rPr lang="en-US" sz="1600" dirty="0" smtClean="0"/>
              <a:t>/ </a:t>
            </a:r>
            <a:r>
              <a:rPr lang="en-US" sz="1600" dirty="0" err="1" smtClean="0"/>
              <a:t>Matematik</a:t>
            </a:r>
            <a:r>
              <a:rPr lang="en-US" sz="1600" dirty="0" smtClean="0"/>
              <a:t> </a:t>
            </a:r>
            <a:r>
              <a:rPr lang="en-US" sz="1600" dirty="0" err="1" smtClean="0"/>
              <a:t>Kertas</a:t>
            </a:r>
            <a:r>
              <a:rPr lang="en-US" sz="1600" dirty="0" smtClean="0"/>
              <a:t> </a:t>
            </a:r>
            <a:r>
              <a:rPr lang="en-US" sz="1600" dirty="0" err="1" smtClean="0"/>
              <a:t>Julai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800" dirty="0" smtClean="0"/>
          </a:p>
          <a:p>
            <a:pPr algn="ctr"/>
            <a:r>
              <a:rPr lang="en-US" sz="1600" b="1" dirty="0" smtClean="0"/>
              <a:t>Dan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sz="1600" b="1" dirty="0" smtClean="0"/>
              <a:t>Lulus </a:t>
            </a:r>
            <a:r>
              <a:rPr lang="en-US" sz="1600" b="1" dirty="0" err="1" smtClean="0"/>
              <a:t>ujian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MEdSI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temu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duga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ditetapkan</a:t>
            </a:r>
            <a:r>
              <a:rPr lang="en-US" sz="1600" b="1" dirty="0" smtClean="0"/>
              <a:t>.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sz="1600" b="1" u="sng" dirty="0" smtClean="0"/>
              <a:t>SYARAT TAMBAHAN BAGI PERMOHONAN PROGRAM PENDIDIKAN UNTUK PERKHIDMATAN DENGAN KEMENTERIAN PELAJARAN MALAYSIA (KPM)</a:t>
            </a:r>
            <a:endParaRPr lang="en-US" sz="1600" dirty="0" smtClean="0"/>
          </a:p>
          <a:p>
            <a:pPr marL="234950" indent="-234950" algn="just"/>
            <a:r>
              <a:rPr lang="en-US" sz="1600" dirty="0" smtClean="0"/>
              <a:t>1. Terbuka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</a:t>
            </a:r>
            <a:r>
              <a:rPr lang="en-US" sz="1600" dirty="0" err="1" smtClean="0"/>
              <a:t>warganegara</a:t>
            </a:r>
            <a:r>
              <a:rPr lang="en-US" sz="1600" dirty="0" smtClean="0"/>
              <a:t> </a:t>
            </a:r>
            <a:r>
              <a:rPr lang="en-US" sz="1600" dirty="0" err="1" smtClean="0"/>
              <a:t>sahaja</a:t>
            </a:r>
            <a:r>
              <a:rPr lang="en-US" sz="1600" dirty="0" smtClean="0"/>
              <a:t>.</a:t>
            </a:r>
          </a:p>
          <a:p>
            <a:pPr marL="234950" indent="-234950" algn="just"/>
            <a:r>
              <a:rPr lang="en-US" sz="1600" dirty="0" smtClean="0"/>
              <a:t>2. </a:t>
            </a:r>
            <a:r>
              <a:rPr lang="en-US" sz="1600" dirty="0" err="1" smtClean="0"/>
              <a:t>Pemohon</a:t>
            </a:r>
            <a:r>
              <a:rPr lang="en-US" sz="1600" dirty="0" smtClean="0"/>
              <a:t> </a:t>
            </a:r>
            <a:r>
              <a:rPr lang="en-US" sz="1600" dirty="0" err="1" smtClean="0"/>
              <a:t>mestilah</a:t>
            </a:r>
            <a:r>
              <a:rPr lang="en-US" sz="1600" dirty="0" smtClean="0"/>
              <a:t> </a:t>
            </a:r>
            <a:r>
              <a:rPr lang="en-US" sz="1600" dirty="0" err="1" smtClean="0"/>
              <a:t>berumur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melebihi</a:t>
            </a:r>
            <a:r>
              <a:rPr lang="en-US" sz="1600" dirty="0" smtClean="0"/>
              <a:t> 30 </a:t>
            </a:r>
            <a:r>
              <a:rPr lang="en-US" sz="1600" dirty="0" err="1" smtClean="0"/>
              <a:t>tahun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1 </a:t>
            </a:r>
            <a:r>
              <a:rPr lang="en-US" sz="1600" dirty="0" err="1" smtClean="0"/>
              <a:t>Januari</a:t>
            </a:r>
            <a:r>
              <a:rPr lang="en-US" sz="1600" dirty="0" smtClean="0"/>
              <a:t> 2010 </a:t>
            </a:r>
            <a:r>
              <a:rPr lang="en-US" sz="1600" dirty="0" err="1" smtClean="0"/>
              <a:t>iaitu</a:t>
            </a:r>
            <a:r>
              <a:rPr lang="en-US" sz="1600" dirty="0" smtClean="0"/>
              <a:t> </a:t>
            </a:r>
            <a:r>
              <a:rPr lang="en-US" sz="1600" dirty="0" err="1" smtClean="0"/>
              <a:t>lahir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selepas</a:t>
            </a:r>
            <a:r>
              <a:rPr lang="en-US" sz="1600" dirty="0" smtClean="0"/>
              <a:t> 1 </a:t>
            </a:r>
            <a:r>
              <a:rPr lang="en-US" sz="1600" dirty="0" err="1" smtClean="0"/>
              <a:t>Januari</a:t>
            </a:r>
            <a:r>
              <a:rPr lang="en-US" sz="1600" dirty="0" smtClean="0"/>
              <a:t> 1980.</a:t>
            </a:r>
          </a:p>
          <a:p>
            <a:pPr marL="234950" indent="-234950" algn="just"/>
            <a:r>
              <a:rPr lang="en-US" sz="1600" dirty="0" smtClean="0"/>
              <a:t>3. </a:t>
            </a:r>
            <a:r>
              <a:rPr lang="en-US" sz="1600" dirty="0" err="1" smtClean="0"/>
              <a:t>Calon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memohon</a:t>
            </a:r>
            <a:r>
              <a:rPr lang="en-US" sz="1600" dirty="0" smtClean="0"/>
              <a:t> </a:t>
            </a:r>
            <a:r>
              <a:rPr lang="en-US" sz="1600" dirty="0" err="1" smtClean="0"/>
              <a:t>hendaklah</a:t>
            </a:r>
            <a:r>
              <a:rPr lang="en-US" sz="1600" dirty="0" smtClean="0"/>
              <a:t> </a:t>
            </a:r>
            <a:r>
              <a:rPr lang="en-US" sz="1600" dirty="0" err="1" smtClean="0"/>
              <a:t>sihat</a:t>
            </a:r>
            <a:r>
              <a:rPr lang="en-US" sz="1600" dirty="0" smtClean="0"/>
              <a:t> </a:t>
            </a:r>
            <a:r>
              <a:rPr lang="en-US" sz="1600" dirty="0" err="1" smtClean="0"/>
              <a:t>tubuh</a:t>
            </a:r>
            <a:r>
              <a:rPr lang="en-US" sz="1600" dirty="0" smtClean="0"/>
              <a:t> </a:t>
            </a:r>
            <a:r>
              <a:rPr lang="en-US" sz="1600" dirty="0" err="1" smtClean="0"/>
              <a:t>badan</a:t>
            </a:r>
            <a:r>
              <a:rPr lang="en-US" sz="1600" dirty="0" smtClean="0"/>
              <a:t>,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mengidap</a:t>
            </a:r>
            <a:r>
              <a:rPr lang="en-US" sz="1600" dirty="0" smtClean="0"/>
              <a:t> </a:t>
            </a:r>
            <a:r>
              <a:rPr lang="en-US" sz="1600" dirty="0" err="1" smtClean="0"/>
              <a:t>apa-apa</a:t>
            </a:r>
            <a:r>
              <a:rPr lang="en-US" sz="1600" dirty="0" smtClean="0"/>
              <a:t> </a:t>
            </a:r>
            <a:r>
              <a:rPr lang="en-US" sz="1600" dirty="0" err="1" smtClean="0"/>
              <a:t>penyakit</a:t>
            </a:r>
            <a:r>
              <a:rPr lang="en-US" sz="1600" dirty="0" smtClean="0"/>
              <a:t> mental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fizikal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berupaya</a:t>
            </a:r>
            <a:r>
              <a:rPr lang="en-US" sz="1600" dirty="0" smtClean="0"/>
              <a:t> </a:t>
            </a:r>
            <a:r>
              <a:rPr lang="en-US" sz="1600" dirty="0" err="1" smtClean="0"/>
              <a:t>mengikuti</a:t>
            </a:r>
            <a:r>
              <a:rPr lang="en-US" sz="1600" dirty="0" smtClean="0"/>
              <a:t> program-program yang </a:t>
            </a:r>
            <a:r>
              <a:rPr lang="en-US" sz="1600" dirty="0" err="1" smtClean="0"/>
              <a:t>dirangka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kursus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0" y="4572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000" b="1" dirty="0" smtClean="0"/>
              <a:t>BAHASA ARAB DENGAN PENDIDIKAN# - AT49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24800" y="1"/>
            <a:ext cx="1219200" cy="457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 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upu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upu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6200" y="89278"/>
            <a:ext cx="8991600" cy="6768722"/>
            <a:chOff x="76200" y="18570"/>
            <a:chExt cx="8991600" cy="6768722"/>
          </a:xfrm>
        </p:grpSpPr>
        <p:pic>
          <p:nvPicPr>
            <p:cNvPr id="26" name="Picture 25" descr="jom msk u.bmp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Picture 26" descr="logo kp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28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29" name="Picture 28" descr="1 msia.jpg"/>
              <p:cNvPicPr>
                <a:picLocks noChangeAspect="1"/>
              </p:cNvPicPr>
              <p:nvPr/>
            </p:nvPicPr>
            <p:blipFill>
              <a:blip r:embed="rId6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30" name="Picture 29" descr="imagesCAMSVW06.jpg"/>
              <p:cNvPicPr>
                <a:picLocks noChangeAspect="1"/>
              </p:cNvPicPr>
              <p:nvPr/>
            </p:nvPicPr>
            <p:blipFill>
              <a:blip r:embed="rId7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31" name="Oval 30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533400" y="2057400"/>
            <a:ext cx="8153400" cy="1231582"/>
            <a:chOff x="457200" y="1752600"/>
            <a:chExt cx="8153400" cy="1231582"/>
          </a:xfrm>
        </p:grpSpPr>
        <p:sp>
          <p:nvSpPr>
            <p:cNvPr id="6" name="Rectangle 5"/>
            <p:cNvSpPr/>
            <p:nvPr/>
          </p:nvSpPr>
          <p:spPr>
            <a:xfrm>
              <a:off x="457200" y="1752600"/>
              <a:ext cx="8153400" cy="1231582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dirty="0" err="1" smtClean="0"/>
                <a:t>Mendapat</a:t>
              </a:r>
              <a:r>
                <a:rPr lang="en-US" dirty="0" smtClean="0"/>
                <a:t> </a:t>
              </a:r>
              <a:r>
                <a:rPr lang="en-US" dirty="0" err="1" smtClean="0"/>
                <a:t>sekurang-kurangnya</a:t>
              </a:r>
              <a:r>
                <a:rPr lang="en-US" dirty="0" smtClean="0"/>
                <a:t> </a:t>
              </a:r>
              <a:r>
                <a:rPr lang="en-US" dirty="0" err="1" smtClean="0"/>
                <a:t>tahap</a:t>
              </a:r>
              <a:r>
                <a:rPr lang="en-US" dirty="0" smtClean="0"/>
                <a:t> </a:t>
              </a:r>
              <a:r>
                <a:rPr lang="en-US" dirty="0" err="1" smtClean="0"/>
                <a:t>Jayyid</a:t>
              </a:r>
              <a:r>
                <a:rPr lang="en-US" dirty="0" smtClean="0"/>
                <a:t> </a:t>
              </a:r>
              <a:r>
                <a:rPr lang="en-US" dirty="0" err="1" smtClean="0"/>
                <a:t>dalam</a:t>
              </a:r>
              <a:r>
                <a:rPr lang="en-US" dirty="0" smtClean="0"/>
                <a:t> </a:t>
              </a:r>
              <a:r>
                <a:rPr lang="en-US" dirty="0" err="1" smtClean="0"/>
                <a:t>dua</a:t>
              </a:r>
              <a:r>
                <a:rPr lang="en-US" dirty="0" smtClean="0"/>
                <a:t> (2) </a:t>
              </a:r>
              <a:r>
                <a:rPr lang="en-US" dirty="0" err="1" smtClean="0"/>
                <a:t>mata</a:t>
              </a:r>
              <a:r>
                <a:rPr lang="en-US" dirty="0" smtClean="0"/>
                <a:t> </a:t>
              </a:r>
              <a:r>
                <a:rPr lang="en-US" dirty="0" err="1" smtClean="0"/>
                <a:t>pelajaran</a:t>
              </a:r>
              <a:r>
                <a:rPr lang="en-US" dirty="0" smtClean="0"/>
                <a:t> </a:t>
              </a:r>
              <a:r>
                <a:rPr lang="en-US" dirty="0" err="1" smtClean="0"/>
                <a:t>berikut</a:t>
              </a:r>
              <a:r>
                <a:rPr lang="en-US" dirty="0" smtClean="0"/>
                <a:t> </a:t>
              </a:r>
              <a:r>
                <a:rPr lang="en-US" dirty="0" err="1" smtClean="0"/>
                <a:t>pada</a:t>
              </a:r>
              <a:r>
                <a:rPr lang="en-US" dirty="0" smtClean="0"/>
                <a:t> </a:t>
              </a:r>
              <a:r>
                <a:rPr lang="en-US" dirty="0" err="1" smtClean="0"/>
                <a:t>peringkat</a:t>
              </a:r>
              <a:r>
                <a:rPr lang="en-US" dirty="0" smtClean="0"/>
                <a:t> STAM:</a:t>
              </a:r>
            </a:p>
            <a:p>
              <a:pPr marL="234950" indent="-234950" algn="just">
                <a:buFont typeface="Arial" pitchFamily="34" charset="0"/>
                <a:buChar char="•"/>
              </a:pPr>
              <a:r>
                <a:rPr lang="en-US" dirty="0" err="1" smtClean="0"/>
                <a:t>Insya</a:t>
              </a:r>
              <a:r>
                <a:rPr lang="en-US" dirty="0" smtClean="0"/>
                <a:t>' </a:t>
              </a:r>
              <a:r>
                <a:rPr lang="en-US" dirty="0" err="1" smtClean="0"/>
                <a:t>dan</a:t>
              </a:r>
              <a:r>
                <a:rPr lang="en-US" dirty="0" smtClean="0"/>
                <a:t> </a:t>
              </a:r>
              <a:r>
                <a:rPr lang="en-US" dirty="0" err="1" smtClean="0"/>
                <a:t>Mutala'ah</a:t>
              </a:r>
              <a:r>
                <a:rPr lang="en-US" dirty="0" smtClean="0"/>
                <a:t>; </a:t>
              </a:r>
              <a:r>
                <a:rPr lang="en-US" dirty="0" err="1" smtClean="0"/>
                <a:t>dan</a:t>
              </a:r>
              <a:r>
                <a:rPr lang="en-US" dirty="0" smtClean="0"/>
                <a:t> </a:t>
              </a:r>
            </a:p>
            <a:p>
              <a:pPr marL="234950" indent="-234950" algn="just">
                <a:buFont typeface="Arial" pitchFamily="34" charset="0"/>
                <a:buChar char="•"/>
              </a:pPr>
              <a:r>
                <a:rPr lang="en-US" dirty="0" err="1" smtClean="0"/>
                <a:t>Nahu</a:t>
              </a:r>
              <a:r>
                <a:rPr lang="en-US" dirty="0" smtClean="0"/>
                <a:t> </a:t>
              </a:r>
              <a:r>
                <a:rPr lang="en-US" dirty="0" err="1" smtClean="0"/>
                <a:t>dan</a:t>
              </a:r>
              <a:r>
                <a:rPr lang="en-US" dirty="0" smtClean="0"/>
                <a:t> </a:t>
              </a:r>
              <a:r>
                <a:rPr lang="en-US" dirty="0" err="1" smtClean="0"/>
                <a:t>Sarf</a:t>
              </a:r>
              <a:r>
                <a:rPr lang="en-US" dirty="0" smtClean="0"/>
                <a:t>;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43800" y="2459711"/>
              <a:ext cx="97295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1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3400" y="3886200"/>
            <a:ext cx="8153400" cy="838200"/>
            <a:chOff x="457200" y="3276600"/>
            <a:chExt cx="8153400" cy="838200"/>
          </a:xfrm>
        </p:grpSpPr>
        <p:sp>
          <p:nvSpPr>
            <p:cNvPr id="9" name="Rectangle 8"/>
            <p:cNvSpPr/>
            <p:nvPr/>
          </p:nvSpPr>
          <p:spPr>
            <a:xfrm>
              <a:off x="457200" y="3276600"/>
              <a:ext cx="8153400" cy="838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dirty="0" err="1" smtClean="0"/>
                <a:t>Mendapat</a:t>
              </a:r>
              <a:r>
                <a:rPr lang="en-US" dirty="0" smtClean="0"/>
                <a:t> </a:t>
              </a:r>
              <a:r>
                <a:rPr lang="en-US" dirty="0" err="1" smtClean="0"/>
                <a:t>sekurang-kurangnya</a:t>
              </a:r>
              <a:r>
                <a:rPr lang="en-US" dirty="0" smtClean="0"/>
                <a:t> 6C </a:t>
              </a:r>
              <a:r>
                <a:rPr lang="en-US" dirty="0" err="1" smtClean="0"/>
                <a:t>pada</a:t>
              </a:r>
              <a:r>
                <a:rPr lang="en-US" dirty="0" smtClean="0"/>
                <a:t> </a:t>
              </a:r>
              <a:r>
                <a:rPr lang="en-US" dirty="0" err="1" smtClean="0"/>
                <a:t>peringkat</a:t>
              </a:r>
              <a:r>
                <a:rPr lang="en-US" dirty="0" smtClean="0"/>
                <a:t> SPM </a:t>
              </a:r>
              <a:r>
                <a:rPr lang="en-US" dirty="0" err="1" smtClean="0"/>
                <a:t>dalam</a:t>
              </a:r>
              <a:r>
                <a:rPr lang="en-US" dirty="0" smtClean="0"/>
                <a:t> </a:t>
              </a:r>
              <a:r>
                <a:rPr lang="en-US" dirty="0" err="1" smtClean="0"/>
                <a:t>mata</a:t>
              </a:r>
              <a:r>
                <a:rPr lang="en-US" dirty="0" smtClean="0"/>
                <a:t> </a:t>
              </a:r>
              <a:r>
                <a:rPr lang="en-US" dirty="0" err="1" smtClean="0"/>
                <a:t>pelajaran</a:t>
              </a:r>
              <a:r>
                <a:rPr lang="en-US" dirty="0" smtClean="0"/>
                <a:t> </a:t>
              </a:r>
              <a:r>
                <a:rPr lang="en-US" dirty="0" err="1" smtClean="0"/>
                <a:t>berikut</a:t>
              </a:r>
              <a:r>
                <a:rPr lang="en-US" dirty="0" smtClean="0"/>
                <a:t>:</a:t>
              </a:r>
            </a:p>
            <a:p>
              <a:pPr marL="234950" indent="-234950">
                <a:buFont typeface="Arial" pitchFamily="34" charset="0"/>
                <a:buChar char="•"/>
              </a:pPr>
              <a:r>
                <a:rPr lang="en-US" dirty="0" err="1" smtClean="0"/>
                <a:t>Matematik</a:t>
              </a:r>
              <a:r>
                <a:rPr lang="en-US" dirty="0" smtClean="0"/>
                <a:t>/</a:t>
              </a:r>
              <a:r>
                <a:rPr lang="en-US" dirty="0" err="1" smtClean="0"/>
                <a:t>Matematik</a:t>
              </a:r>
              <a:r>
                <a:rPr lang="en-US" dirty="0" smtClean="0"/>
                <a:t> </a:t>
              </a:r>
              <a:r>
                <a:rPr lang="en-US" dirty="0" err="1" smtClean="0"/>
                <a:t>Tambahan</a:t>
              </a:r>
              <a:r>
                <a:rPr lang="en-US" dirty="0" smtClean="0"/>
                <a:t>/ </a:t>
              </a:r>
              <a:r>
                <a:rPr lang="en-US" dirty="0" err="1" smtClean="0"/>
                <a:t>Matematik</a:t>
              </a:r>
              <a:r>
                <a:rPr lang="en-US" dirty="0" smtClean="0"/>
                <a:t> </a:t>
              </a:r>
              <a:r>
                <a:rPr lang="en-US" dirty="0" err="1" smtClean="0"/>
                <a:t>Kertas</a:t>
              </a:r>
              <a:r>
                <a:rPr lang="en-US" dirty="0" smtClean="0"/>
                <a:t> </a:t>
              </a:r>
              <a:r>
                <a:rPr lang="en-US" dirty="0" err="1" smtClean="0"/>
                <a:t>Julai</a:t>
              </a:r>
              <a:endParaRPr lang="en-US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43800" y="3657600"/>
              <a:ext cx="9569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2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336544" y="3429000"/>
            <a:ext cx="6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lvl="1" algn="ctr"/>
            <a:r>
              <a:rPr lang="en-US" b="1" dirty="0" smtClean="0"/>
              <a:t>DAN</a:t>
            </a:r>
          </a:p>
        </p:txBody>
      </p:sp>
      <p:sp>
        <p:nvSpPr>
          <p:cNvPr id="33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1</a:t>
            </a:r>
            <a:endParaRPr lang="en-US" sz="1800" dirty="0"/>
          </a:p>
        </p:txBody>
      </p:sp>
      <p:sp>
        <p:nvSpPr>
          <p:cNvPr id="36" name="Rectangle 35"/>
          <p:cNvSpPr/>
          <p:nvPr/>
        </p:nvSpPr>
        <p:spPr>
          <a:xfrm>
            <a:off x="0" y="4572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000" b="1" dirty="0" smtClean="0"/>
              <a:t>BAHASA ARAB DENGAN PENDIDIKAN# - AT49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7200" y="5181600"/>
            <a:ext cx="8153400" cy="381000"/>
            <a:chOff x="457200" y="5181600"/>
            <a:chExt cx="8153400" cy="381000"/>
          </a:xfrm>
        </p:grpSpPr>
        <p:sp>
          <p:nvSpPr>
            <p:cNvPr id="20" name="TextBox 19"/>
            <p:cNvSpPr txBox="1"/>
            <p:nvPr/>
          </p:nvSpPr>
          <p:spPr>
            <a:xfrm>
              <a:off x="533400" y="5181600"/>
              <a:ext cx="3200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hlinkClick r:id="rId8" action="ppaction://hlinksldjump"/>
                </a:rPr>
                <a:t>Melepasi Syarat Am </a:t>
              </a:r>
              <a:r>
                <a:rPr lang="en-US" b="1" dirty="0" err="1" smtClean="0">
                  <a:hlinkClick r:id="rId8" action="ppaction://hlinksldjump"/>
                </a:rPr>
                <a:t>Pendidikan</a:t>
              </a:r>
              <a:endParaRPr lang="en-US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" y="5181600"/>
              <a:ext cx="8153400" cy="3810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 b="1" dirty="0" smtClean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77471" y="5181600"/>
              <a:ext cx="9569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3</a:t>
              </a:r>
              <a:endParaRPr lang="en-US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4405889" y="4812268"/>
            <a:ext cx="6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lvl="1" algn="ctr"/>
            <a:r>
              <a:rPr lang="en-US" b="1" dirty="0" smtClean="0"/>
              <a:t>DAN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9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6" name="Picture 5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9" name="Picture 8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10" name="Picture 9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09600" y="1447800"/>
            <a:ext cx="8001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Mendapat </a:t>
            </a:r>
            <a:r>
              <a:rPr lang="en-US" dirty="0" err="1" smtClean="0"/>
              <a:t>sekurang-kurangnya</a:t>
            </a:r>
            <a:r>
              <a:rPr lang="en-US" dirty="0" smtClean="0"/>
              <a:t> </a:t>
            </a:r>
            <a:r>
              <a:rPr lang="en-US" dirty="0" err="1" smtClean="0"/>
              <a:t>kepujian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peringkat</a:t>
            </a:r>
            <a:r>
              <a:rPr lang="en-US" dirty="0" smtClean="0"/>
              <a:t> SPM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marL="234950" indent="-234950" algn="just">
              <a:buFont typeface="Arial" pitchFamily="34" charset="0"/>
              <a:buChar char="•"/>
            </a:pPr>
            <a:r>
              <a:rPr lang="en-US" dirty="0" err="1" smtClean="0"/>
              <a:t>Matematik</a:t>
            </a:r>
            <a:r>
              <a:rPr lang="en-US" dirty="0" smtClean="0"/>
              <a:t>/</a:t>
            </a:r>
            <a:r>
              <a:rPr lang="en-US" dirty="0" err="1" smtClean="0"/>
              <a:t>Matematik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endParaRPr lang="en-US" dirty="0" smtClean="0"/>
          </a:p>
          <a:p>
            <a:pPr algn="ctr"/>
            <a:r>
              <a:rPr lang="en-US" b="1" dirty="0" smtClean="0"/>
              <a:t>ATAU</a:t>
            </a:r>
            <a:endParaRPr lang="en-US" dirty="0" smtClean="0"/>
          </a:p>
          <a:p>
            <a:pPr algn="just"/>
            <a:r>
              <a:rPr lang="en-US" dirty="0" smtClean="0"/>
              <a:t>Mendapat </a:t>
            </a:r>
            <a:r>
              <a:rPr lang="en-US" dirty="0" err="1" smtClean="0"/>
              <a:t>sekurang-kurangnya</a:t>
            </a:r>
            <a:r>
              <a:rPr lang="en-US" dirty="0" smtClean="0"/>
              <a:t> </a:t>
            </a:r>
            <a:r>
              <a:rPr lang="en-US" dirty="0" err="1" smtClean="0"/>
              <a:t>kepujian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peringkat</a:t>
            </a:r>
            <a:r>
              <a:rPr lang="en-US" dirty="0" smtClean="0"/>
              <a:t> SPM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marL="234950" indent="-234950" algn="just">
              <a:buFont typeface="Arial" pitchFamily="34" charset="0"/>
              <a:buChar char="•"/>
            </a:pP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Akaun</a:t>
            </a:r>
            <a:r>
              <a:rPr lang="en-US" dirty="0" smtClean="0"/>
              <a:t>/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Asas</a:t>
            </a:r>
            <a:r>
              <a:rPr lang="en-US" dirty="0" smtClean="0"/>
              <a:t>/</a:t>
            </a:r>
            <a:r>
              <a:rPr lang="en-US" dirty="0" err="1" smtClean="0"/>
              <a:t>Perdagangan</a:t>
            </a:r>
            <a:endParaRPr lang="en-US" dirty="0" smtClean="0"/>
          </a:p>
          <a:p>
            <a:pPr algn="ctr"/>
            <a:r>
              <a:rPr lang="en-US" b="1" dirty="0" err="1" smtClean="0"/>
              <a:t>dan</a:t>
            </a:r>
            <a:endParaRPr lang="en-US" dirty="0" smtClean="0"/>
          </a:p>
          <a:p>
            <a:pPr algn="just"/>
            <a:r>
              <a:rPr lang="en-US" dirty="0" smtClean="0"/>
              <a:t>Mendapat </a:t>
            </a:r>
            <a:r>
              <a:rPr lang="en-US" dirty="0" err="1" smtClean="0"/>
              <a:t>sekurang-kurangnya</a:t>
            </a:r>
            <a:r>
              <a:rPr lang="en-US" dirty="0" smtClean="0"/>
              <a:t> lulus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peringkat</a:t>
            </a:r>
            <a:r>
              <a:rPr lang="en-US" dirty="0" smtClean="0"/>
              <a:t> SPM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marL="234950" indent="-234950" algn="just">
              <a:buFont typeface="Arial" pitchFamily="34" charset="0"/>
              <a:buChar char="•"/>
            </a:pPr>
            <a:r>
              <a:rPr lang="en-US" dirty="0" err="1" smtClean="0"/>
              <a:t>Matematik</a:t>
            </a:r>
            <a:r>
              <a:rPr lang="en-US" dirty="0" smtClean="0"/>
              <a:t>/</a:t>
            </a:r>
            <a:r>
              <a:rPr lang="en-US" dirty="0" err="1" smtClean="0"/>
              <a:t>Matematik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endParaRPr lang="en-US" dirty="0" smtClean="0"/>
          </a:p>
          <a:p>
            <a:pPr algn="ctr"/>
            <a:r>
              <a:rPr lang="en-US" b="1" dirty="0" smtClean="0"/>
              <a:t>DAN</a:t>
            </a:r>
            <a:endParaRPr lang="en-US" dirty="0" smtClean="0"/>
          </a:p>
          <a:p>
            <a:pPr algn="just"/>
            <a:r>
              <a:rPr lang="en-US" dirty="0" smtClean="0"/>
              <a:t>Mendapat </a:t>
            </a:r>
            <a:r>
              <a:rPr lang="en-US" dirty="0" err="1" smtClean="0"/>
              <a:t>sekurang-kurangnya</a:t>
            </a:r>
            <a:r>
              <a:rPr lang="en-US" dirty="0" smtClean="0"/>
              <a:t> lulus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Inggeris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peringkat</a:t>
            </a:r>
            <a:r>
              <a:rPr lang="en-US" dirty="0" smtClean="0"/>
              <a:t> SPM.</a:t>
            </a:r>
          </a:p>
          <a:p>
            <a:pPr algn="ctr"/>
            <a:r>
              <a:rPr lang="en-US" b="1" dirty="0" err="1" smtClean="0"/>
              <a:t>atau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Mendapat </a:t>
            </a:r>
            <a:r>
              <a:rPr lang="en-US" dirty="0" err="1" smtClean="0"/>
              <a:t>sekurang-kurangnya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2 (Band 2) </a:t>
            </a:r>
            <a:r>
              <a:rPr lang="en-US" dirty="0" err="1" smtClean="0"/>
              <a:t>dalam</a:t>
            </a:r>
            <a:r>
              <a:rPr lang="en-US" dirty="0" smtClean="0"/>
              <a:t> Malaysian University English Test (MUET).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00200" y="468868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SARJANA MUDA PENGURUSAN PERNIAGAAN ANTARABANGSA DENGAN KEPUJIAN - UP10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924800" y="1"/>
            <a:ext cx="1219200" cy="457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 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upu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upu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22" name="Picture 21" descr="jom msk u.bmp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2" descr="logo kp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24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25" name="Picture 24" descr="1 msia.jpg"/>
              <p:cNvPicPr>
                <a:picLocks noChangeAspect="1"/>
              </p:cNvPicPr>
              <p:nvPr/>
            </p:nvPicPr>
            <p:blipFill>
              <a:blip r:embed="rId6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26" name="Picture 25" descr="imagesCAMSVW06.jpg"/>
              <p:cNvPicPr>
                <a:picLocks noChangeAspect="1"/>
              </p:cNvPicPr>
              <p:nvPr/>
            </p:nvPicPr>
            <p:blipFill>
              <a:blip r:embed="rId7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27" name="Oval 26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90600" y="2286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SARJANA MUDA PENGURUSAN PERNIAGAAN ANTARABANGSA </a:t>
            </a:r>
          </a:p>
          <a:p>
            <a:pPr algn="ctr"/>
            <a:r>
              <a:rPr lang="en-US" b="1" dirty="0" smtClean="0"/>
              <a:t>DENGAN KEPUJIAN - UP10</a:t>
            </a:r>
            <a:endParaRPr lang="en-US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7200" y="1371600"/>
            <a:ext cx="8153400" cy="914400"/>
            <a:chOff x="457200" y="1448514"/>
            <a:chExt cx="8153400" cy="914400"/>
          </a:xfrm>
        </p:grpSpPr>
        <p:sp>
          <p:nvSpPr>
            <p:cNvPr id="6" name="Rectangle 5"/>
            <p:cNvSpPr/>
            <p:nvPr/>
          </p:nvSpPr>
          <p:spPr>
            <a:xfrm>
              <a:off x="457200" y="1448514"/>
              <a:ext cx="8153400" cy="9144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Mendapat </a:t>
              </a:r>
              <a:r>
                <a:rPr lang="en-US" dirty="0" err="1" smtClean="0"/>
                <a:t>sekurang-kurangnya</a:t>
              </a:r>
              <a:r>
                <a:rPr lang="en-US" dirty="0" smtClean="0"/>
                <a:t> </a:t>
              </a:r>
              <a:r>
                <a:rPr lang="en-US" dirty="0" err="1" smtClean="0"/>
                <a:t>kepujian</a:t>
              </a:r>
              <a:r>
                <a:rPr lang="en-US" dirty="0" smtClean="0"/>
                <a:t> </a:t>
              </a:r>
              <a:r>
                <a:rPr lang="en-US" dirty="0" err="1" smtClean="0"/>
                <a:t>pada</a:t>
              </a:r>
              <a:r>
                <a:rPr lang="en-US" dirty="0" smtClean="0"/>
                <a:t> </a:t>
              </a:r>
              <a:r>
                <a:rPr lang="en-US" dirty="0" err="1" smtClean="0"/>
                <a:t>peringkat</a:t>
              </a:r>
              <a:r>
                <a:rPr lang="en-US" dirty="0" smtClean="0"/>
                <a:t> SPM </a:t>
              </a:r>
              <a:r>
                <a:rPr lang="en-US" dirty="0" err="1" smtClean="0"/>
                <a:t>dalam</a:t>
              </a:r>
              <a:r>
                <a:rPr lang="en-US" dirty="0" smtClean="0"/>
                <a:t> </a:t>
              </a:r>
              <a:r>
                <a:rPr lang="en-US" dirty="0" err="1" smtClean="0"/>
                <a:t>mata</a:t>
              </a:r>
              <a:r>
                <a:rPr lang="en-US" dirty="0" smtClean="0"/>
                <a:t> </a:t>
              </a:r>
              <a:r>
                <a:rPr lang="en-US" dirty="0" err="1" smtClean="0"/>
                <a:t>pelajaran</a:t>
              </a:r>
              <a:r>
                <a:rPr lang="en-US" dirty="0" smtClean="0"/>
                <a:t> </a:t>
              </a:r>
              <a:r>
                <a:rPr lang="en-US" dirty="0" err="1" smtClean="0"/>
                <a:t>berikut</a:t>
              </a:r>
              <a:r>
                <a:rPr lang="en-US" dirty="0" smtClean="0"/>
                <a:t>:</a:t>
              </a:r>
            </a:p>
            <a:p>
              <a:pPr marL="234950" indent="-234950">
                <a:buFont typeface="Arial" pitchFamily="34" charset="0"/>
                <a:buChar char="•"/>
              </a:pPr>
              <a:r>
                <a:rPr lang="en-US" dirty="0" err="1" smtClean="0"/>
                <a:t>Matematik</a:t>
              </a:r>
              <a:r>
                <a:rPr lang="en-US" dirty="0" smtClean="0"/>
                <a:t>/</a:t>
              </a:r>
              <a:r>
                <a:rPr lang="en-US" dirty="0" err="1" smtClean="0"/>
                <a:t>Matematik</a:t>
              </a:r>
              <a:r>
                <a:rPr lang="en-US" dirty="0" smtClean="0"/>
                <a:t> </a:t>
              </a:r>
              <a:r>
                <a:rPr lang="en-US" dirty="0" err="1" smtClean="0"/>
                <a:t>Tambahan</a:t>
              </a:r>
              <a:endParaRPr lang="en-US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43800" y="1905000"/>
              <a:ext cx="9569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1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2667000"/>
            <a:ext cx="8153400" cy="1981200"/>
            <a:chOff x="457200" y="2590800"/>
            <a:chExt cx="8153400" cy="1981200"/>
          </a:xfrm>
        </p:grpSpPr>
        <p:sp>
          <p:nvSpPr>
            <p:cNvPr id="8" name="Rectangle 7"/>
            <p:cNvSpPr/>
            <p:nvPr/>
          </p:nvSpPr>
          <p:spPr>
            <a:xfrm>
              <a:off x="457200" y="2590800"/>
              <a:ext cx="8153400" cy="1981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Mendapat </a:t>
              </a:r>
              <a:r>
                <a:rPr lang="en-US" dirty="0" err="1" smtClean="0"/>
                <a:t>sekurang-kurangnya</a:t>
              </a:r>
              <a:r>
                <a:rPr lang="en-US" dirty="0" smtClean="0"/>
                <a:t> </a:t>
              </a:r>
              <a:r>
                <a:rPr lang="en-US" dirty="0" err="1" smtClean="0"/>
                <a:t>kepujian</a:t>
              </a:r>
              <a:r>
                <a:rPr lang="en-US" dirty="0" smtClean="0"/>
                <a:t> </a:t>
              </a:r>
              <a:r>
                <a:rPr lang="en-US" dirty="0" err="1" smtClean="0"/>
                <a:t>pada</a:t>
              </a:r>
              <a:r>
                <a:rPr lang="en-US" dirty="0" smtClean="0"/>
                <a:t> </a:t>
              </a:r>
              <a:r>
                <a:rPr lang="en-US" dirty="0" err="1" smtClean="0"/>
                <a:t>peringkat</a:t>
              </a:r>
              <a:r>
                <a:rPr lang="en-US" dirty="0" smtClean="0"/>
                <a:t> SPM </a:t>
              </a:r>
              <a:r>
                <a:rPr lang="en-US" dirty="0" err="1" smtClean="0"/>
                <a:t>dalam</a:t>
              </a:r>
              <a:r>
                <a:rPr lang="en-US" dirty="0" smtClean="0"/>
                <a:t> </a:t>
              </a:r>
              <a:r>
                <a:rPr lang="en-US" dirty="0" err="1" smtClean="0"/>
                <a:t>mata</a:t>
              </a:r>
              <a:r>
                <a:rPr lang="en-US" dirty="0" smtClean="0"/>
                <a:t> </a:t>
              </a:r>
              <a:r>
                <a:rPr lang="en-US" dirty="0" err="1" smtClean="0"/>
                <a:t>pelajaran</a:t>
              </a:r>
              <a:r>
                <a:rPr lang="en-US" dirty="0" smtClean="0"/>
                <a:t> </a:t>
              </a:r>
              <a:r>
                <a:rPr lang="en-US" dirty="0" err="1" smtClean="0"/>
                <a:t>berikut</a:t>
              </a:r>
              <a:r>
                <a:rPr lang="en-US" dirty="0" smtClean="0"/>
                <a:t>:</a:t>
              </a:r>
            </a:p>
            <a:p>
              <a:pPr marL="234950" indent="-234950">
                <a:buFont typeface="Arial" pitchFamily="34" charset="0"/>
                <a:buChar char="•"/>
              </a:pPr>
              <a:r>
                <a:rPr lang="en-US" dirty="0" err="1" smtClean="0"/>
                <a:t>Prinsip</a:t>
              </a:r>
              <a:r>
                <a:rPr lang="en-US" dirty="0" smtClean="0"/>
                <a:t> </a:t>
              </a:r>
              <a:r>
                <a:rPr lang="en-US" dirty="0" err="1" smtClean="0"/>
                <a:t>Akaun</a:t>
              </a:r>
              <a:r>
                <a:rPr lang="en-US" dirty="0" smtClean="0"/>
                <a:t>/</a:t>
              </a:r>
              <a:r>
                <a:rPr lang="en-US" dirty="0" err="1" smtClean="0"/>
                <a:t>Ekonomi</a:t>
              </a:r>
              <a:r>
                <a:rPr lang="en-US" dirty="0" smtClean="0"/>
                <a:t> </a:t>
              </a:r>
              <a:r>
                <a:rPr lang="en-US" dirty="0" err="1" smtClean="0"/>
                <a:t>Asas</a:t>
              </a:r>
              <a:r>
                <a:rPr lang="en-US" dirty="0" smtClean="0"/>
                <a:t>/</a:t>
              </a:r>
              <a:r>
                <a:rPr lang="en-US" dirty="0" err="1" smtClean="0"/>
                <a:t>Perdagangan</a:t>
              </a:r>
              <a:endParaRPr lang="en-US" dirty="0" smtClean="0"/>
            </a:p>
            <a:p>
              <a:pPr algn="ctr"/>
              <a:r>
                <a:rPr lang="en-US" b="1" dirty="0" err="1" smtClean="0"/>
                <a:t>dan</a:t>
              </a:r>
              <a:endParaRPr lang="en-US" dirty="0" smtClean="0"/>
            </a:p>
            <a:p>
              <a:r>
                <a:rPr lang="en-US" dirty="0" smtClean="0"/>
                <a:t>Mendapat </a:t>
              </a:r>
              <a:r>
                <a:rPr lang="en-US" dirty="0" err="1" smtClean="0"/>
                <a:t>sekurang-kurangnya</a:t>
              </a:r>
              <a:r>
                <a:rPr lang="en-US" dirty="0" smtClean="0"/>
                <a:t> lulus </a:t>
              </a:r>
              <a:r>
                <a:rPr lang="en-US" dirty="0" err="1" smtClean="0"/>
                <a:t>pada</a:t>
              </a:r>
              <a:r>
                <a:rPr lang="en-US" dirty="0" smtClean="0"/>
                <a:t> </a:t>
              </a:r>
              <a:r>
                <a:rPr lang="en-US" dirty="0" err="1" smtClean="0"/>
                <a:t>peringkat</a:t>
              </a:r>
              <a:r>
                <a:rPr lang="en-US" dirty="0" smtClean="0"/>
                <a:t> SPM </a:t>
              </a:r>
              <a:r>
                <a:rPr lang="en-US" dirty="0" err="1" smtClean="0"/>
                <a:t>dalam</a:t>
              </a:r>
              <a:r>
                <a:rPr lang="en-US" dirty="0" smtClean="0"/>
                <a:t> </a:t>
              </a:r>
              <a:r>
                <a:rPr lang="en-US" dirty="0" err="1" smtClean="0"/>
                <a:t>mata</a:t>
              </a:r>
              <a:r>
                <a:rPr lang="en-US" dirty="0" smtClean="0"/>
                <a:t> </a:t>
              </a:r>
              <a:r>
                <a:rPr lang="en-US" dirty="0" err="1" smtClean="0"/>
                <a:t>pelajaran</a:t>
              </a:r>
              <a:r>
                <a:rPr lang="en-US" dirty="0" smtClean="0"/>
                <a:t> </a:t>
              </a:r>
              <a:r>
                <a:rPr lang="en-US" dirty="0" err="1" smtClean="0"/>
                <a:t>berikut</a:t>
              </a:r>
              <a:r>
                <a:rPr lang="en-US" dirty="0" smtClean="0"/>
                <a:t>:</a:t>
              </a:r>
            </a:p>
            <a:p>
              <a:pPr marL="234950" indent="-234950">
                <a:buFont typeface="Arial" pitchFamily="34" charset="0"/>
                <a:buChar char="•"/>
              </a:pPr>
              <a:r>
                <a:rPr lang="en-US" dirty="0" err="1" smtClean="0"/>
                <a:t>Matematik</a:t>
              </a:r>
              <a:r>
                <a:rPr lang="en-US" dirty="0" smtClean="0"/>
                <a:t>/</a:t>
              </a:r>
              <a:r>
                <a:rPr lang="en-US" dirty="0" err="1" smtClean="0"/>
                <a:t>Matematik</a:t>
              </a:r>
              <a:r>
                <a:rPr lang="en-US" dirty="0" smtClean="0"/>
                <a:t> </a:t>
              </a:r>
              <a:r>
                <a:rPr lang="en-US" dirty="0" err="1" smtClean="0"/>
                <a:t>Tambahan</a:t>
              </a:r>
              <a:endParaRPr lang="en-US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43800" y="4126468"/>
              <a:ext cx="9569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2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" y="4953000"/>
            <a:ext cx="8508744" cy="1600200"/>
            <a:chOff x="457200" y="4953000"/>
            <a:chExt cx="8508744" cy="1600200"/>
          </a:xfrm>
        </p:grpSpPr>
        <p:sp>
          <p:nvSpPr>
            <p:cNvPr id="10" name="Rectangle 9"/>
            <p:cNvSpPr/>
            <p:nvPr/>
          </p:nvSpPr>
          <p:spPr>
            <a:xfrm>
              <a:off x="457200" y="4953000"/>
              <a:ext cx="8153400" cy="1600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Mendapat </a:t>
              </a:r>
              <a:r>
                <a:rPr lang="en-US" dirty="0" err="1" smtClean="0"/>
                <a:t>sekurang-kurangnya</a:t>
              </a:r>
              <a:r>
                <a:rPr lang="en-US" dirty="0" smtClean="0"/>
                <a:t> lulus </a:t>
              </a:r>
              <a:r>
                <a:rPr lang="en-US" dirty="0" err="1" smtClean="0"/>
                <a:t>dalam</a:t>
              </a:r>
              <a:r>
                <a:rPr lang="en-US" dirty="0" smtClean="0"/>
                <a:t> </a:t>
              </a:r>
              <a:r>
                <a:rPr lang="en-US" dirty="0" err="1" smtClean="0"/>
                <a:t>mata</a:t>
              </a:r>
              <a:r>
                <a:rPr lang="en-US" dirty="0" smtClean="0"/>
                <a:t> </a:t>
              </a:r>
              <a:r>
                <a:rPr lang="en-US" dirty="0" err="1" smtClean="0"/>
                <a:t>pelajaran</a:t>
              </a:r>
              <a:r>
                <a:rPr lang="en-US" dirty="0" smtClean="0"/>
                <a:t> </a:t>
              </a:r>
              <a:r>
                <a:rPr lang="en-US" dirty="0" err="1" smtClean="0"/>
                <a:t>Bahasa</a:t>
              </a:r>
              <a:r>
                <a:rPr lang="en-US" dirty="0" smtClean="0"/>
                <a:t> </a:t>
              </a:r>
              <a:r>
                <a:rPr lang="en-US" dirty="0" err="1" smtClean="0"/>
                <a:t>Inggeris</a:t>
              </a:r>
              <a:r>
                <a:rPr lang="en-US" dirty="0" smtClean="0"/>
                <a:t> </a:t>
              </a:r>
              <a:r>
                <a:rPr lang="en-US" dirty="0" err="1" smtClean="0"/>
                <a:t>pada</a:t>
              </a:r>
              <a:r>
                <a:rPr lang="en-US" dirty="0" smtClean="0"/>
                <a:t> </a:t>
              </a:r>
              <a:r>
                <a:rPr lang="en-US" dirty="0" err="1" smtClean="0"/>
                <a:t>peringkat</a:t>
              </a:r>
              <a:r>
                <a:rPr lang="en-US" dirty="0" smtClean="0"/>
                <a:t> SPM.</a:t>
              </a:r>
            </a:p>
            <a:p>
              <a:r>
                <a:rPr lang="en-US" b="1" dirty="0" err="1" smtClean="0">
                  <a:solidFill>
                    <a:srgbClr val="FF0000"/>
                  </a:solidFill>
                </a:rPr>
                <a:t>atau</a:t>
              </a:r>
              <a:r>
                <a:rPr lang="en-US" dirty="0" smtClean="0"/>
                <a:t> </a:t>
              </a:r>
            </a:p>
            <a:p>
              <a:endParaRPr lang="en-US" sz="600" dirty="0" smtClean="0"/>
            </a:p>
            <a:p>
              <a:r>
                <a:rPr lang="en-US" dirty="0" smtClean="0"/>
                <a:t>Mendapat </a:t>
              </a:r>
              <a:r>
                <a:rPr lang="en-US" dirty="0" err="1" smtClean="0"/>
                <a:t>sekurang-kurangnya</a:t>
              </a:r>
              <a:r>
                <a:rPr lang="en-US" dirty="0" smtClean="0"/>
                <a:t> </a:t>
              </a:r>
              <a:r>
                <a:rPr lang="en-US" dirty="0" err="1" smtClean="0"/>
                <a:t>Tahap</a:t>
              </a:r>
              <a:r>
                <a:rPr lang="en-US" dirty="0" smtClean="0"/>
                <a:t> 2 (Band 2) </a:t>
              </a:r>
              <a:r>
                <a:rPr lang="en-US" dirty="0" err="1" smtClean="0"/>
                <a:t>dalam</a:t>
              </a:r>
              <a:r>
                <a:rPr lang="en-US" dirty="0" smtClean="0"/>
                <a:t> Malaysian University English Test (MUET).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01000" y="5410200"/>
              <a:ext cx="96494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B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0" y="1219200"/>
            <a:ext cx="8686800" cy="3581400"/>
            <a:chOff x="304800" y="1143000"/>
            <a:chExt cx="8686800" cy="3581400"/>
          </a:xfrm>
        </p:grpSpPr>
        <p:sp>
          <p:nvSpPr>
            <p:cNvPr id="12" name="Rectangle 11"/>
            <p:cNvSpPr/>
            <p:nvPr/>
          </p:nvSpPr>
          <p:spPr>
            <a:xfrm>
              <a:off x="304800" y="1143000"/>
              <a:ext cx="8458200" cy="3581400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90583" y="2895600"/>
              <a:ext cx="100101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/>
                <a:t>Kump</a:t>
              </a:r>
              <a:r>
                <a:rPr lang="en-US" dirty="0" smtClean="0"/>
                <a:t>. A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191000" y="2297668"/>
            <a:ext cx="687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ATAU</a:t>
            </a:r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4267200" y="4659868"/>
            <a:ext cx="6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DAN</a:t>
            </a:r>
            <a:endParaRPr lang="en-US" dirty="0" smtClean="0"/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7924800" y="1"/>
            <a:ext cx="1219200" cy="457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1800" dirty="0" smtClean="0"/>
              <a:t>CONTOH 2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1"/>
      <p:bldP spid="20" grpId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om msk u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99899">
            <a:off x="149933" y="881838"/>
            <a:ext cx="8769823" cy="422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logo k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8570"/>
            <a:ext cx="1371600" cy="1429230"/>
          </a:xfrm>
          <a:prstGeom prst="rect">
            <a:avLst/>
          </a:prstGeom>
        </p:spPr>
      </p:pic>
      <p:grpSp>
        <p:nvGrpSpPr>
          <p:cNvPr id="3" name="Group 10"/>
          <p:cNvGrpSpPr/>
          <p:nvPr/>
        </p:nvGrpSpPr>
        <p:grpSpPr>
          <a:xfrm>
            <a:off x="0" y="5938108"/>
            <a:ext cx="2057400" cy="919892"/>
            <a:chOff x="0" y="5938108"/>
            <a:chExt cx="2057400" cy="919892"/>
          </a:xfrm>
        </p:grpSpPr>
        <p:pic>
          <p:nvPicPr>
            <p:cNvPr id="18" name="Picture 17" descr="1 msia.jpg"/>
            <p:cNvPicPr>
              <a:picLocks noChangeAspect="1"/>
            </p:cNvPicPr>
            <p:nvPr/>
          </p:nvPicPr>
          <p:blipFill>
            <a:blip r:embed="rId4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19" name="Picture 18" descr="imagesCAMSVW06.jpg"/>
            <p:cNvPicPr>
              <a:picLocks noChangeAspect="1"/>
            </p:cNvPicPr>
            <p:nvPr/>
          </p:nvPicPr>
          <p:blipFill>
            <a:blip r:embed="rId5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2819400" y="5181600"/>
            <a:ext cx="6096000" cy="10668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Bernard MT Condensed" pitchFamily="18" charset="0"/>
                <a:ea typeface="+mj-ea"/>
                <a:cs typeface="+mj-cs"/>
              </a:rPr>
              <a:t>TERIMA</a:t>
            </a:r>
            <a:r>
              <a:rPr kumimoji="0" lang="en-US" sz="8000" b="0" i="0" u="none" strike="noStrike" kern="1200" cap="none" spc="0" normalizeH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Bernard MT Condensed" pitchFamily="18" charset="0"/>
                <a:ea typeface="+mj-ea"/>
                <a:cs typeface="+mj-cs"/>
              </a:rPr>
              <a:t> KASIH</a:t>
            </a:r>
            <a:endParaRPr kumimoji="0" lang="en-US" sz="80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Bernard MT Condensed" pitchFamily="18" charset="0"/>
              <a:ea typeface="+mj-ea"/>
              <a:cs typeface="+mj-cs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609600" y="1676400"/>
            <a:ext cx="23622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3810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auhaus 93" pitchFamily="82" charset="0"/>
                <a:ea typeface="+mn-ea"/>
                <a:cs typeface="+mn-cs"/>
              </a:rPr>
              <a:t>SEKIAN</a:t>
            </a:r>
            <a:endParaRPr kumimoji="0" lang="en-US" sz="5400" b="1" i="0" u="none" strike="noStrike" kern="1200" cap="none" spc="50" normalizeH="0" baseline="0" noProof="0" dirty="0">
              <a:ln w="3810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auhaus 93" pitchFamily="8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6" name="Picture 5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3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9" name="Picture 8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10" name="Picture 9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upu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295399" y="1514197"/>
          <a:ext cx="6781801" cy="40484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06128"/>
                <a:gridCol w="3475673"/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Tahun</a:t>
                      </a:r>
                      <a:r>
                        <a:rPr lang="en-US" sz="2000" dirty="0"/>
                        <a:t> SPM 2009 </a:t>
                      </a:r>
                      <a:r>
                        <a:rPr lang="en-US" sz="2000" dirty="0" err="1"/>
                        <a:t>ke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atas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Tahun</a:t>
                      </a:r>
                      <a:r>
                        <a:rPr lang="en-US" sz="2000" dirty="0"/>
                        <a:t> SPM 2008 </a:t>
                      </a:r>
                      <a:r>
                        <a:rPr lang="en-US" sz="2000" dirty="0" err="1"/>
                        <a:t>ke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bawah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03"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286000" y="2514600"/>
          <a:ext cx="1524000" cy="2804160"/>
        </p:xfrm>
        <a:graphic>
          <a:graphicData uri="http://schemas.openxmlformats.org/drawingml/2006/table">
            <a:tbl>
              <a:tblPr/>
              <a:tblGrid>
                <a:gridCol w="768000"/>
                <a:gridCol w="756000"/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562600" y="2514600"/>
          <a:ext cx="1524000" cy="2590803"/>
        </p:xfrm>
        <a:graphic>
          <a:graphicData uri="http://schemas.openxmlformats.org/drawingml/2006/table">
            <a:tbl>
              <a:tblPr/>
              <a:tblGrid>
                <a:gridCol w="711200"/>
                <a:gridCol w="812800"/>
              </a:tblGrid>
              <a:tr h="287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5C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7D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8E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9G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600200" y="773668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NILAI GRED MATAPELAJARAN SPM/SETARAF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jom msk u.bmp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</p:spPr>
      </p:pic>
      <p:grpSp>
        <p:nvGrpSpPr>
          <p:cNvPr id="15" name="Group 10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16" name="Picture 15" descr="1 msia.jpg"/>
            <p:cNvPicPr>
              <a:picLocks noChangeAspect="1"/>
            </p:cNvPicPr>
            <p:nvPr/>
          </p:nvPicPr>
          <p:blipFill>
            <a:blip r:embed="rId6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17" name="Picture 16" descr="imagesCAMSVW06.jpg"/>
            <p:cNvPicPr>
              <a:picLocks noChangeAspect="1"/>
            </p:cNvPicPr>
            <p:nvPr/>
          </p:nvPicPr>
          <p:blipFill>
            <a:blip r:embed="rId7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286000" y="9144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smtClean="0"/>
              <a:t>e-Panduan Permohonan Kemasukan ke IPTA </a:t>
            </a:r>
            <a:endParaRPr lang="fi-FI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676400"/>
          <a:ext cx="7086600" cy="731520"/>
        </p:xfrm>
        <a:graphic>
          <a:graphicData uri="http://schemas.openxmlformats.org/drawingml/2006/table">
            <a:tbl>
              <a:tblPr/>
              <a:tblGrid>
                <a:gridCol w="3581400"/>
                <a:gridCol w="228600"/>
                <a:gridCol w="3276600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/>
                        <a:t>Pilih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maklumat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dalam</a:t>
                      </a:r>
                      <a:r>
                        <a:rPr lang="en-US" b="1" dirty="0"/>
                        <a:t> e-</a:t>
                      </a:r>
                      <a:r>
                        <a:rPr lang="en-US" b="1" dirty="0" err="1"/>
                        <a:t>Panduan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: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Sila Pilih Program Pengajian 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: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3429000"/>
          <a:ext cx="8153401" cy="2438400"/>
        </p:xfrm>
        <a:graphic>
          <a:graphicData uri="http://schemas.openxmlformats.org/drawingml/2006/table">
            <a:tbl>
              <a:tblPr/>
              <a:tblGrid>
                <a:gridCol w="801752"/>
                <a:gridCol w="7351649"/>
              </a:tblGrid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Program Pengajian Lepasan STPM/Setaraf 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Pemohon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mempunyai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kelayakan</a:t>
                      </a:r>
                      <a:r>
                        <a:rPr lang="en-US" sz="1400" dirty="0"/>
                        <a:t> STPM/ </a:t>
                      </a:r>
                      <a:r>
                        <a:rPr lang="en-US" sz="1400" dirty="0" err="1"/>
                        <a:t>Matrikulasi</a:t>
                      </a:r>
                      <a:r>
                        <a:rPr lang="en-US" sz="1400" dirty="0"/>
                        <a:t>/ STAM/ Diploma/ Setaraf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(ii)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Program </a:t>
                      </a:r>
                      <a:r>
                        <a:rPr lang="en-US" sz="1400" b="1" dirty="0" err="1"/>
                        <a:t>Pengajian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Lepasan</a:t>
                      </a:r>
                      <a:r>
                        <a:rPr lang="en-US" sz="1400" b="1" dirty="0"/>
                        <a:t> SPM/</a:t>
                      </a:r>
                      <a:r>
                        <a:rPr lang="en-US" sz="1400" b="1" dirty="0" err="1"/>
                        <a:t>Setaraf</a:t>
                      </a:r>
                      <a:r>
                        <a:rPr lang="en-US" sz="1400" b="1" dirty="0"/>
                        <a:t> 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Pemohon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mempunyai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kelayakan</a:t>
                      </a:r>
                      <a:r>
                        <a:rPr lang="en-US" sz="1400" dirty="0"/>
                        <a:t> SPM/ Setaraf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(iii)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Program Pengajian Diploma Pendidikan 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Pemohon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mempunyai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kelayakan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Ijazah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Sarjana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Muda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memohon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untuk</a:t>
                      </a:r>
                      <a:r>
                        <a:rPr lang="en-US" sz="1400" dirty="0"/>
                        <a:t> Diploma </a:t>
                      </a:r>
                      <a:r>
                        <a:rPr lang="en-US" sz="1400" dirty="0" err="1"/>
                        <a:t>Pendidikan</a:t>
                      </a:r>
                      <a:r>
                        <a:rPr lang="en-US" sz="14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 t="21875" r="14844" b="67708"/>
          <a:stretch>
            <a:fillRect/>
          </a:stretch>
        </p:blipFill>
        <p:spPr bwMode="auto">
          <a:xfrm>
            <a:off x="0" y="0"/>
            <a:ext cx="8991600" cy="8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33400" y="1447800"/>
            <a:ext cx="8229600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4038600" y="2895600"/>
            <a:ext cx="8382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MASUK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00800" y="1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Cth</a:t>
            </a:r>
            <a:r>
              <a:rPr lang="en-US" sz="1400" dirty="0" smtClean="0"/>
              <a:t> : Mengenai IPTA</a:t>
            </a:r>
            <a:endParaRPr lang="en-US" sz="1400" dirty="0"/>
          </a:p>
        </p:txBody>
      </p:sp>
      <p:pic>
        <p:nvPicPr>
          <p:cNvPr id="14" name="Picture 13" descr="upu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019800"/>
            <a:ext cx="936536" cy="838200"/>
          </a:xfrm>
          <a:prstGeom prst="rect">
            <a:avLst/>
          </a:prstGeom>
        </p:spPr>
      </p:pic>
    </p:spTree>
    <p:controls>
      <p:control spid="2051" name="DefaultOcx" r:id="rId2" imgW="3952800" imgH="324000"/>
      <p:control spid="2052" name="HTMLSelect1" r:id="rId3" imgW="1981080" imgH="3240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6" name="Picture 5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3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9" name="Picture 8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10" name="Picture 9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upu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0" y="1359276"/>
          <a:ext cx="4419600" cy="45843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71311"/>
                <a:gridCol w="2348289"/>
              </a:tblGrid>
              <a:tr h="382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Gred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Nilai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82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4.00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A-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3.67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B+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3.33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B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3.00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B-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2.67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C+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2.33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C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2.00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C-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1.67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D+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1.33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1.00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F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0.00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600200" y="773668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NILAI GRED MATAPELAJARAN STPM/MATRIK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76200" y="18570"/>
            <a:ext cx="8991600" cy="6768722"/>
            <a:chOff x="76200" y="18570"/>
            <a:chExt cx="8991600" cy="6768722"/>
          </a:xfrm>
        </p:grpSpPr>
        <p:pic>
          <p:nvPicPr>
            <p:cNvPr id="6" name="Picture 5" descr="jom msk u.bmp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>
            <a:xfrm rot="20999899">
              <a:off x="228600" y="1215580"/>
              <a:ext cx="8769823" cy="4227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logo kp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8570"/>
              <a:ext cx="1371600" cy="1429230"/>
            </a:xfrm>
            <a:prstGeom prst="rect">
              <a:avLst/>
            </a:prstGeom>
          </p:spPr>
        </p:pic>
        <p:grpSp>
          <p:nvGrpSpPr>
            <p:cNvPr id="3" name="Group 7"/>
            <p:cNvGrpSpPr/>
            <p:nvPr/>
          </p:nvGrpSpPr>
          <p:grpSpPr>
            <a:xfrm>
              <a:off x="7010400" y="5867400"/>
              <a:ext cx="2057400" cy="919892"/>
              <a:chOff x="0" y="5938108"/>
              <a:chExt cx="2057400" cy="919892"/>
            </a:xfrm>
          </p:grpSpPr>
          <p:pic>
            <p:nvPicPr>
              <p:cNvPr id="9" name="Picture 8" descr="1 msia.jpg"/>
              <p:cNvPicPr>
                <a:picLocks noChangeAspect="1"/>
              </p:cNvPicPr>
              <p:nvPr/>
            </p:nvPicPr>
            <p:blipFill>
              <a:blip r:embed="rId4" cstate="print"/>
              <a:srcRect l="13750"/>
              <a:stretch>
                <a:fillRect/>
              </a:stretch>
            </p:blipFill>
            <p:spPr>
              <a:xfrm>
                <a:off x="0" y="5938108"/>
                <a:ext cx="657225" cy="919892"/>
              </a:xfrm>
              <a:prstGeom prst="rect">
                <a:avLst/>
              </a:prstGeom>
            </p:spPr>
          </p:pic>
          <p:pic>
            <p:nvPicPr>
              <p:cNvPr id="10" name="Picture 9" descr="imagesCAMSVW06.jpg"/>
              <p:cNvPicPr>
                <a:picLocks noChangeAspect="1"/>
              </p:cNvPicPr>
              <p:nvPr/>
            </p:nvPicPr>
            <p:blipFill>
              <a:blip r:embed="rId5" cstate="print"/>
              <a:srcRect t="6648" r="45485" b="31783"/>
              <a:stretch>
                <a:fillRect/>
              </a:stretch>
            </p:blipFill>
            <p:spPr>
              <a:xfrm>
                <a:off x="504825" y="6019800"/>
                <a:ext cx="1552575" cy="756508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1371600" y="6547708"/>
                <a:ext cx="533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upu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600200" y="773668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NILAI 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GRED MATAPELAJARAN STAM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447800" y="2133600"/>
          <a:ext cx="6400801" cy="28702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67476"/>
                <a:gridCol w="1993329"/>
                <a:gridCol w="1839996"/>
              </a:tblGrid>
              <a:tr h="584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Pangkat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Tahap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Nilai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Mumtaz</a:t>
                      </a:r>
                      <a:r>
                        <a:rPr lang="en-US" sz="1800" dirty="0"/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4.00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Jayyid Jiddan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3.00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Jayyid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2.00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Makbul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1.00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Rasib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0.00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jom msk u.bmp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</p:spPr>
      </p:pic>
      <p:grpSp>
        <p:nvGrpSpPr>
          <p:cNvPr id="14" name="Group 10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16" name="Picture 15" descr="1 msia.jpg"/>
            <p:cNvPicPr>
              <a:picLocks noChangeAspect="1"/>
            </p:cNvPicPr>
            <p:nvPr/>
          </p:nvPicPr>
          <p:blipFill>
            <a:blip r:embed="rId5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17" name="Picture 16" descr="imagesCAMSVW06.jpg"/>
            <p:cNvPicPr>
              <a:picLocks noChangeAspect="1"/>
            </p:cNvPicPr>
            <p:nvPr/>
          </p:nvPicPr>
          <p:blipFill>
            <a:blip r:embed="rId6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t="21875" r="14844" b="67708"/>
          <a:stretch>
            <a:fillRect/>
          </a:stretch>
        </p:blipFill>
        <p:spPr bwMode="auto">
          <a:xfrm>
            <a:off x="0" y="0"/>
            <a:ext cx="9144000" cy="8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" y="762000"/>
            <a:ext cx="1200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8" action="ppaction://hlinksldjump"/>
              </a:rPr>
              <a:t>Laman Utama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438400" y="83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/>
              <a:t>KENALI IPTA </a:t>
            </a:r>
            <a:br>
              <a:rPr lang="pl-PL" b="1" dirty="0" smtClean="0"/>
            </a:br>
            <a:r>
              <a:rPr lang="pl-PL" b="1" dirty="0" smtClean="0"/>
              <a:t>SESI AKADEMIK 2011/2012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1524000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6123" y="1600200"/>
            <a:ext cx="158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IPTA : </a:t>
            </a:r>
            <a:endParaRPr lang="en-US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 descr="upu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019800"/>
            <a:ext cx="936536" cy="838200"/>
          </a:xfrm>
          <a:prstGeom prst="rect">
            <a:avLst/>
          </a:prstGeom>
        </p:spPr>
      </p:pic>
    </p:spTree>
    <p:controls>
      <p:control spid="17414" name="DefaultOcx" r:id="rId2" imgW="4381560" imgH="304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om msk u.bmp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t="21875" r="14844" b="67708"/>
          <a:stretch>
            <a:fillRect/>
          </a:stretch>
        </p:blipFill>
        <p:spPr bwMode="auto">
          <a:xfrm>
            <a:off x="0" y="0"/>
            <a:ext cx="8991600" cy="8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" y="762000"/>
            <a:ext cx="1200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7" action="ppaction://hlinksldjump"/>
              </a:rPr>
              <a:t>Laman Utama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438400" y="83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/>
              <a:t>KENALI IPTA </a:t>
            </a:r>
            <a:br>
              <a:rPr lang="pl-PL" b="1" dirty="0" smtClean="0"/>
            </a:br>
            <a:r>
              <a:rPr lang="pl-PL" b="1" dirty="0" smtClean="0"/>
              <a:t>SESI AKADEMIK 2011/2012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1524000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6123" y="1600200"/>
            <a:ext cx="158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IPTA : </a:t>
            </a:r>
            <a:endParaRPr lang="en-US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2400" y="1981200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04800" y="2133600"/>
          <a:ext cx="8534400" cy="2929920"/>
        </p:xfrm>
        <a:graphic>
          <a:graphicData uri="http://schemas.openxmlformats.org/drawingml/2006/table">
            <a:tbl>
              <a:tblPr/>
              <a:tblGrid>
                <a:gridCol w="1873913"/>
                <a:gridCol w="340711"/>
                <a:gridCol w="6319776"/>
              </a:tblGrid>
              <a:tr h="386677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NAMA PENUH IPTA</a:t>
                      </a:r>
                      <a:endParaRPr lang="en-US" sz="1200" dirty="0"/>
                    </a:p>
                  </a:txBody>
                  <a:tcPr marL="6488" marR="6488" marT="6488" marB="6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:</a:t>
                      </a:r>
                      <a:endParaRPr lang="en-US" sz="1200"/>
                    </a:p>
                  </a:txBody>
                  <a:tcPr marL="6488" marR="6488" marT="6488" marB="6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UNIVERSITI MALAYSIA SABAH (UMS) </a:t>
                      </a:r>
                      <a:endParaRPr lang="en-US" sz="1200" dirty="0"/>
                    </a:p>
                  </a:txBody>
                  <a:tcPr marL="6488" marR="6488" marT="6488" marB="6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34079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ALAMAT</a:t>
                      </a:r>
                      <a:endParaRPr lang="en-US" sz="1200" dirty="0"/>
                    </a:p>
                  </a:txBody>
                  <a:tcPr marL="6488" marR="6488" marT="6488" marB="6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:</a:t>
                      </a:r>
                      <a:endParaRPr lang="en-US" sz="1200"/>
                    </a:p>
                  </a:txBody>
                  <a:tcPr marL="6488" marR="6488" marT="6488" marB="6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BAHAGIAN PERKHIDMATAN AKADEMIK</a:t>
                      </a:r>
                      <a:br>
                        <a:rPr lang="en-US" sz="1200" b="1" dirty="0"/>
                      </a:br>
                      <a:r>
                        <a:rPr lang="en-US" sz="1200" b="1" dirty="0"/>
                        <a:t>UNIVERSITI MALAYSIA SABAH</a:t>
                      </a:r>
                      <a:br>
                        <a:rPr lang="en-US" sz="1200" b="1" dirty="0"/>
                      </a:br>
                      <a:r>
                        <a:rPr lang="en-US" sz="1200" b="1" dirty="0"/>
                        <a:t>ARAS 3 BLOK UTARA BANGUNAN CANSELORI</a:t>
                      </a:r>
                      <a:br>
                        <a:rPr lang="en-US" sz="1200" b="1" dirty="0"/>
                      </a:br>
                      <a:r>
                        <a:rPr lang="en-US" sz="1200" b="1" dirty="0"/>
                        <a:t>BEG BERKUNCI 2073</a:t>
                      </a:r>
                      <a:br>
                        <a:rPr lang="en-US" sz="1200" b="1" dirty="0"/>
                      </a:br>
                      <a:r>
                        <a:rPr lang="en-US" sz="1200" b="1" dirty="0"/>
                        <a:t>88999</a:t>
                      </a:r>
                      <a:r>
                        <a:rPr lang="en-US" sz="1200" dirty="0"/>
                        <a:t> </a:t>
                      </a:r>
                      <a:r>
                        <a:rPr lang="en-US" sz="1200" b="1" dirty="0"/>
                        <a:t>KOTA KINABALU</a:t>
                      </a:r>
                      <a:r>
                        <a:rPr lang="en-US" sz="1200" dirty="0"/>
                        <a:t/>
                      </a:r>
                      <a:br>
                        <a:rPr lang="en-US" sz="1200" dirty="0"/>
                      </a:br>
                      <a:r>
                        <a:rPr lang="en-US" sz="1200" b="1" dirty="0"/>
                        <a:t>SABAH </a:t>
                      </a:r>
                      <a:endParaRPr lang="en-US" sz="1200" dirty="0"/>
                    </a:p>
                  </a:txBody>
                  <a:tcPr marL="6488" marR="6488" marT="6488" marB="6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0378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NO. TELEFON </a:t>
                      </a:r>
                      <a:endParaRPr lang="en-US" sz="1200" dirty="0"/>
                    </a:p>
                  </a:txBody>
                  <a:tcPr marL="6488" marR="6488" marT="6488" marB="6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:</a:t>
                      </a:r>
                      <a:endParaRPr lang="en-US" sz="1200"/>
                    </a:p>
                  </a:txBody>
                  <a:tcPr marL="6488" marR="6488" marT="6488" marB="6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b="1" dirty="0"/>
                        <a:t>Talian 1 : +6 -088320213</a:t>
                      </a:r>
                      <a:br>
                        <a:rPr lang="fi-FI" sz="1200" b="1" dirty="0"/>
                      </a:br>
                      <a:r>
                        <a:rPr lang="fi-FI" sz="1200" b="1" dirty="0"/>
                        <a:t>Talian 2 : +6 -088321259</a:t>
                      </a:r>
                      <a:br>
                        <a:rPr lang="fi-FI" sz="1200" b="1" dirty="0"/>
                      </a:br>
                      <a:r>
                        <a:rPr lang="fi-FI" sz="1200" b="1" dirty="0"/>
                        <a:t>Talian 3 : +6 -088320053</a:t>
                      </a:r>
                      <a:br>
                        <a:rPr lang="fi-FI" sz="1200" b="1" dirty="0"/>
                      </a:br>
                      <a:r>
                        <a:rPr lang="fi-FI" sz="1200" b="1" dirty="0"/>
                        <a:t>Talian 4 : +6 -</a:t>
                      </a:r>
                      <a:endParaRPr lang="fi-FI" sz="1200" dirty="0"/>
                    </a:p>
                  </a:txBody>
                  <a:tcPr marL="6488" marR="6488" marT="6488" marB="6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826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NO. FAKS</a:t>
                      </a:r>
                      <a:endParaRPr lang="en-US" sz="1200" dirty="0"/>
                    </a:p>
                  </a:txBody>
                  <a:tcPr marL="6488" marR="6488" marT="6488" marB="6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:</a:t>
                      </a:r>
                      <a:endParaRPr lang="en-US" sz="1200"/>
                    </a:p>
                  </a:txBody>
                  <a:tcPr marL="6488" marR="6488" marT="6488" marB="6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+6 088320090</a:t>
                      </a:r>
                      <a:endParaRPr lang="en-US" sz="1200" dirty="0"/>
                    </a:p>
                  </a:txBody>
                  <a:tcPr marL="6488" marR="6488" marT="6488" marB="6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826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E-MEL</a:t>
                      </a:r>
                      <a:endParaRPr lang="en-US" sz="1200" dirty="0"/>
                    </a:p>
                  </a:txBody>
                  <a:tcPr marL="6488" marR="6488" marT="6488" marB="6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:</a:t>
                      </a:r>
                      <a:endParaRPr lang="en-US" sz="1200"/>
                    </a:p>
                  </a:txBody>
                  <a:tcPr marL="6488" marR="6488" marT="6488" marB="6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admission_bpa@ums.edu.my</a:t>
                      </a:r>
                      <a:endParaRPr lang="en-US" sz="1200" dirty="0"/>
                    </a:p>
                  </a:txBody>
                  <a:tcPr marL="6488" marR="6488" marT="6488" marB="6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134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LAMAN WEB </a:t>
                      </a:r>
                      <a:endParaRPr lang="en-US" sz="1200" dirty="0"/>
                    </a:p>
                  </a:txBody>
                  <a:tcPr marL="6488" marR="6488" marT="6488" marB="6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:</a:t>
                      </a:r>
                      <a:endParaRPr lang="en-US" sz="1200"/>
                    </a:p>
                  </a:txBody>
                  <a:tcPr marL="6488" marR="6488" marT="6488" marB="64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http://www.ums.edu.my</a:t>
                      </a:r>
                      <a:endParaRPr lang="en-US" sz="1200" dirty="0"/>
                    </a:p>
                  </a:txBody>
                  <a:tcPr marL="6488" marR="6488" marT="6488" marB="6488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52400" y="5105400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" y="5244405"/>
            <a:ext cx="8763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smtClean="0"/>
              <a:t>PENGENALAN</a:t>
            </a:r>
            <a:endParaRPr lang="en-US" sz="1200" dirty="0" smtClean="0"/>
          </a:p>
          <a:p>
            <a:r>
              <a:rPr lang="en-US" sz="1200" b="1" dirty="0" err="1" smtClean="0"/>
              <a:t>Latar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Belakang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Sejarah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Universiti</a:t>
            </a:r>
            <a:r>
              <a:rPr lang="en-US" sz="1200" dirty="0" smtClean="0"/>
              <a:t> Malaysia Sabah (UMS) </a:t>
            </a:r>
            <a:r>
              <a:rPr lang="en-US" sz="1200" dirty="0" err="1" smtClean="0"/>
              <a:t>ialah</a:t>
            </a:r>
            <a:r>
              <a:rPr lang="en-US" sz="1200" dirty="0" smtClean="0"/>
              <a:t> </a:t>
            </a:r>
            <a:r>
              <a:rPr lang="en-US" sz="1200" dirty="0" err="1" smtClean="0"/>
              <a:t>universiti</a:t>
            </a:r>
            <a:r>
              <a:rPr lang="en-US" sz="1200" dirty="0" smtClean="0"/>
              <a:t> </a:t>
            </a:r>
            <a:r>
              <a:rPr lang="en-US" sz="1200" dirty="0" err="1" smtClean="0"/>
              <a:t>awam</a:t>
            </a:r>
            <a:r>
              <a:rPr lang="en-US" sz="1200" dirty="0" smtClean="0"/>
              <a:t> yang  ke-9 </a:t>
            </a:r>
            <a:r>
              <a:rPr lang="en-US" sz="1200" dirty="0" err="1" smtClean="0"/>
              <a:t>ditubuhkan</a:t>
            </a:r>
            <a:r>
              <a:rPr lang="en-US" sz="1200" dirty="0" smtClean="0"/>
              <a:t> </a:t>
            </a:r>
            <a:r>
              <a:rPr lang="en-US" sz="1200" dirty="0" err="1" smtClean="0"/>
              <a:t>pada</a:t>
            </a:r>
            <a:r>
              <a:rPr lang="en-US" sz="1200" dirty="0" smtClean="0"/>
              <a:t> </a:t>
            </a:r>
            <a:r>
              <a:rPr lang="en-US" sz="1200" dirty="0" err="1" smtClean="0"/>
              <a:t>tahun</a:t>
            </a:r>
            <a:r>
              <a:rPr lang="en-US" sz="1200" dirty="0" smtClean="0"/>
              <a:t> 1994. </a:t>
            </a:r>
            <a:r>
              <a:rPr lang="en-US" sz="1200" dirty="0" err="1" smtClean="0"/>
              <a:t>Ia</a:t>
            </a:r>
            <a:r>
              <a:rPr lang="en-US" sz="1200" dirty="0" smtClean="0"/>
              <a:t> </a:t>
            </a:r>
            <a:r>
              <a:rPr lang="en-US" sz="1200" dirty="0" err="1" smtClean="0"/>
              <a:t>mula</a:t>
            </a:r>
            <a:r>
              <a:rPr lang="en-US" sz="1200" dirty="0" smtClean="0"/>
              <a:t> </a:t>
            </a:r>
            <a:r>
              <a:rPr lang="en-US" sz="1200" dirty="0" err="1" smtClean="0"/>
              <a:t>mengambil</a:t>
            </a:r>
            <a:r>
              <a:rPr lang="en-US" sz="1200" dirty="0" smtClean="0"/>
              <a:t> </a:t>
            </a:r>
            <a:r>
              <a:rPr lang="en-US" sz="1200" dirty="0" err="1" smtClean="0"/>
              <a:t>pelajar</a:t>
            </a:r>
            <a:r>
              <a:rPr lang="en-US" sz="1200" dirty="0" smtClean="0"/>
              <a:t> </a:t>
            </a:r>
            <a:r>
              <a:rPr lang="en-US" sz="1200" dirty="0" err="1" smtClean="0"/>
              <a:t>pada</a:t>
            </a:r>
            <a:r>
              <a:rPr lang="en-US" sz="1200" dirty="0" smtClean="0"/>
              <a:t> </a:t>
            </a:r>
            <a:r>
              <a:rPr lang="en-US" sz="1200" dirty="0" err="1" smtClean="0"/>
              <a:t>tahun</a:t>
            </a:r>
            <a:r>
              <a:rPr lang="en-US" sz="1200" dirty="0" smtClean="0"/>
              <a:t> 1995 </a:t>
            </a:r>
            <a:r>
              <a:rPr lang="en-US" sz="1200" dirty="0" err="1" smtClean="0"/>
              <a:t>dimana</a:t>
            </a:r>
            <a:r>
              <a:rPr lang="en-US" sz="1200" dirty="0" smtClean="0"/>
              <a:t> </a:t>
            </a:r>
            <a:r>
              <a:rPr lang="en-US" sz="1200" dirty="0" err="1" smtClean="0"/>
              <a:t>bilangan</a:t>
            </a:r>
            <a:r>
              <a:rPr lang="en-US" sz="1200" dirty="0" smtClean="0"/>
              <a:t> </a:t>
            </a:r>
            <a:r>
              <a:rPr lang="en-US" sz="1200" dirty="0" err="1" smtClean="0"/>
              <a:t>kumpulan</a:t>
            </a:r>
            <a:r>
              <a:rPr lang="en-US" sz="1200" dirty="0" smtClean="0"/>
              <a:t> </a:t>
            </a:r>
            <a:r>
              <a:rPr lang="en-US" sz="1200" dirty="0" err="1" smtClean="0"/>
              <a:t>pelajar</a:t>
            </a:r>
            <a:r>
              <a:rPr lang="en-US" sz="1200" dirty="0" smtClean="0"/>
              <a:t> </a:t>
            </a:r>
            <a:r>
              <a:rPr lang="en-US" sz="1200" dirty="0" err="1" smtClean="0"/>
              <a:t>pertamanya</a:t>
            </a:r>
            <a:r>
              <a:rPr lang="en-US" sz="1200" dirty="0" smtClean="0"/>
              <a:t> </a:t>
            </a:r>
            <a:r>
              <a:rPr lang="en-US" sz="1200" dirty="0" err="1" smtClean="0"/>
              <a:t>ialah</a:t>
            </a:r>
            <a:r>
              <a:rPr lang="en-US" sz="1200" dirty="0" smtClean="0"/>
              <a:t> </a:t>
            </a:r>
            <a:r>
              <a:rPr lang="en-US" sz="1200" dirty="0" err="1" smtClean="0"/>
              <a:t>seramai</a:t>
            </a:r>
            <a:r>
              <a:rPr lang="en-US" sz="1200" dirty="0" smtClean="0"/>
              <a:t> 205 </a:t>
            </a:r>
            <a:r>
              <a:rPr lang="en-US" sz="1200" dirty="0" err="1" smtClean="0"/>
              <a:t>orang</a:t>
            </a:r>
            <a:r>
              <a:rPr lang="en-US" sz="1200" dirty="0" smtClean="0"/>
              <a:t>. UMS </a:t>
            </a:r>
            <a:r>
              <a:rPr lang="en-US" sz="1200" dirty="0" err="1" smtClean="0"/>
              <a:t>kini</a:t>
            </a:r>
            <a:r>
              <a:rPr lang="en-US" sz="1200" dirty="0" smtClean="0"/>
              <a:t> </a:t>
            </a:r>
            <a:r>
              <a:rPr lang="en-US" sz="1200" dirty="0" err="1" smtClean="0"/>
              <a:t>mempunyai</a:t>
            </a:r>
            <a:r>
              <a:rPr lang="en-US" sz="1200" dirty="0" smtClean="0"/>
              <a:t> </a:t>
            </a:r>
            <a:r>
              <a:rPr lang="en-US" sz="1200" dirty="0" err="1" smtClean="0"/>
              <a:t>dua</a:t>
            </a:r>
            <a:r>
              <a:rPr lang="en-US" sz="1200" dirty="0" smtClean="0"/>
              <a:t> </a:t>
            </a:r>
            <a:r>
              <a:rPr lang="en-US" sz="1200" dirty="0" err="1" smtClean="0"/>
              <a:t>kampus</a:t>
            </a:r>
            <a:r>
              <a:rPr lang="en-US" sz="1200" dirty="0" smtClean="0"/>
              <a:t> </a:t>
            </a:r>
            <a:r>
              <a:rPr lang="en-US" sz="1200" dirty="0" err="1" smtClean="0"/>
              <a:t>iaitu</a:t>
            </a:r>
            <a:r>
              <a:rPr lang="en-US" sz="1200" dirty="0" smtClean="0"/>
              <a:t> </a:t>
            </a:r>
            <a:r>
              <a:rPr lang="en-US" sz="1200" dirty="0" err="1" smtClean="0"/>
              <a:t>Kampus</a:t>
            </a:r>
            <a:r>
              <a:rPr lang="en-US" sz="1200" dirty="0" smtClean="0"/>
              <a:t> </a:t>
            </a:r>
            <a:r>
              <a:rPr lang="en-US" sz="1200" dirty="0" err="1" smtClean="0"/>
              <a:t>Induk</a:t>
            </a:r>
            <a:r>
              <a:rPr lang="en-US" sz="1200" dirty="0" smtClean="0"/>
              <a:t> </a:t>
            </a:r>
            <a:r>
              <a:rPr lang="en-US" sz="1200" dirty="0" err="1" smtClean="0"/>
              <a:t>di</a:t>
            </a:r>
            <a:r>
              <a:rPr lang="en-US" sz="1200" dirty="0" smtClean="0"/>
              <a:t> </a:t>
            </a:r>
            <a:r>
              <a:rPr lang="en-US" sz="1200" dirty="0" err="1" smtClean="0"/>
              <a:t>Teluk</a:t>
            </a:r>
            <a:r>
              <a:rPr lang="en-US" sz="1200" dirty="0" smtClean="0"/>
              <a:t> </a:t>
            </a:r>
            <a:r>
              <a:rPr lang="en-US" sz="1200" dirty="0" err="1" smtClean="0"/>
              <a:t>Sepanggar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juga</a:t>
            </a:r>
            <a:r>
              <a:rPr lang="en-US" sz="1200" dirty="0" smtClean="0"/>
              <a:t> </a:t>
            </a:r>
            <a:r>
              <a:rPr lang="en-US" sz="1200" dirty="0" err="1" smtClean="0"/>
              <a:t>Kampus</a:t>
            </a:r>
            <a:r>
              <a:rPr lang="en-US" sz="1200" dirty="0" smtClean="0"/>
              <a:t> </a:t>
            </a:r>
            <a:r>
              <a:rPr lang="en-US" sz="1200" dirty="0" err="1" smtClean="0"/>
              <a:t>Cawangan</a:t>
            </a:r>
            <a:r>
              <a:rPr lang="en-US" sz="1200" dirty="0" smtClean="0"/>
              <a:t> </a:t>
            </a:r>
            <a:r>
              <a:rPr lang="en-US" sz="1200" dirty="0" err="1" smtClean="0"/>
              <a:t>di</a:t>
            </a:r>
            <a:r>
              <a:rPr lang="en-US" sz="1200" dirty="0" smtClean="0"/>
              <a:t> Wilayah Persekutuan Labuan. </a:t>
            </a:r>
            <a:r>
              <a:rPr lang="en-US" sz="1200" dirty="0" err="1" smtClean="0"/>
              <a:t>Pada</a:t>
            </a:r>
            <a:r>
              <a:rPr lang="en-US" sz="1200" dirty="0" smtClean="0"/>
              <a:t> </a:t>
            </a:r>
            <a:r>
              <a:rPr lang="en-US" sz="1200" dirty="0" err="1" smtClean="0"/>
              <a:t>awal</a:t>
            </a:r>
            <a:r>
              <a:rPr lang="en-US" sz="1200" dirty="0" smtClean="0"/>
              <a:t> </a:t>
            </a:r>
            <a:r>
              <a:rPr lang="en-US" sz="1200" dirty="0" err="1" smtClean="0"/>
              <a:t>penubuhannya</a:t>
            </a:r>
            <a:r>
              <a:rPr lang="en-US" sz="1200" dirty="0" smtClean="0"/>
              <a:t> UMS </a:t>
            </a:r>
            <a:r>
              <a:rPr lang="en-US" sz="1200" dirty="0" err="1" smtClean="0"/>
              <a:t>hanya</a:t>
            </a:r>
            <a:r>
              <a:rPr lang="en-US" sz="1200" dirty="0" smtClean="0"/>
              <a:t> </a:t>
            </a:r>
            <a:r>
              <a:rPr lang="en-US" sz="1200" dirty="0" err="1" smtClean="0"/>
              <a:t>mempunyai</a:t>
            </a:r>
            <a:r>
              <a:rPr lang="en-US" sz="1200" dirty="0" smtClean="0"/>
              <a:t> </a:t>
            </a:r>
            <a:r>
              <a:rPr lang="en-US" sz="1200" dirty="0" err="1" smtClean="0"/>
              <a:t>tiga</a:t>
            </a:r>
            <a:r>
              <a:rPr lang="en-US" sz="1200" dirty="0" smtClean="0"/>
              <a:t> </a:t>
            </a:r>
            <a:r>
              <a:rPr lang="en-US" sz="1200" dirty="0" err="1" smtClean="0"/>
              <a:t>buah</a:t>
            </a:r>
            <a:r>
              <a:rPr lang="en-US" sz="1200" dirty="0" smtClean="0"/>
              <a:t> </a:t>
            </a:r>
            <a:r>
              <a:rPr lang="en-US" sz="1200" dirty="0" err="1" smtClean="0"/>
              <a:t>sekolah</a:t>
            </a:r>
            <a:r>
              <a:rPr lang="en-US" sz="1200" dirty="0" smtClean="0"/>
              <a:t> </a:t>
            </a:r>
            <a:r>
              <a:rPr lang="en-US" sz="1200" dirty="0" err="1" smtClean="0"/>
              <a:t>iaitu</a:t>
            </a:r>
            <a:r>
              <a:rPr lang="en-US" sz="1200" dirty="0" smtClean="0"/>
              <a:t> </a:t>
            </a:r>
            <a:r>
              <a:rPr lang="en-US" sz="1200" dirty="0" err="1" smtClean="0"/>
              <a:t>Sekolah</a:t>
            </a:r>
            <a:r>
              <a:rPr lang="en-US" sz="1200" dirty="0" smtClean="0"/>
              <a:t> </a:t>
            </a:r>
            <a:r>
              <a:rPr lang="en-US" sz="1200" dirty="0" err="1" smtClean="0"/>
              <a:t>Sains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, </a:t>
            </a:r>
            <a:r>
              <a:rPr lang="en-US" sz="1200" dirty="0" err="1" smtClean="0"/>
              <a:t>Sekolah</a:t>
            </a:r>
            <a:r>
              <a:rPr lang="en-US" sz="1200" dirty="0" smtClean="0"/>
              <a:t> </a:t>
            </a:r>
            <a:r>
              <a:rPr lang="en-US" sz="1200" dirty="0" err="1" smtClean="0"/>
              <a:t>Perniagaan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 </a:t>
            </a:r>
            <a:r>
              <a:rPr lang="en-US" sz="1200" dirty="0" err="1" smtClean="0"/>
              <a:t>Ekonomi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Sekolah</a:t>
            </a:r>
            <a:r>
              <a:rPr lang="en-US" sz="1200" dirty="0" smtClean="0"/>
              <a:t> </a:t>
            </a:r>
            <a:r>
              <a:rPr lang="en-US" sz="1200" dirty="0" err="1" smtClean="0"/>
              <a:t>Sains</a:t>
            </a:r>
            <a:r>
              <a:rPr lang="en-US" sz="1200" dirty="0" smtClean="0"/>
              <a:t> </a:t>
            </a:r>
            <a:r>
              <a:rPr lang="en-US" sz="1200" dirty="0" err="1" smtClean="0"/>
              <a:t>Sosial</a:t>
            </a:r>
            <a:r>
              <a:rPr lang="en-US" sz="1200" dirty="0" smtClean="0"/>
              <a:t> </a:t>
            </a:r>
            <a:r>
              <a:rPr lang="en-US" sz="1200" dirty="0" err="1" smtClean="0"/>
              <a:t>serta</a:t>
            </a:r>
            <a:r>
              <a:rPr lang="en-US" sz="1200" dirty="0" smtClean="0"/>
              <a:t> </a:t>
            </a:r>
            <a:r>
              <a:rPr lang="en-US" sz="1200" dirty="0" err="1" smtClean="0"/>
              <a:t>sebuah</a:t>
            </a:r>
            <a:r>
              <a:rPr lang="en-US" sz="1200" dirty="0" smtClean="0"/>
              <a:t> </a:t>
            </a:r>
            <a:r>
              <a:rPr lang="en-US" sz="1200" dirty="0" err="1" smtClean="0"/>
              <a:t>pusat</a:t>
            </a:r>
            <a:r>
              <a:rPr lang="en-US" sz="1200" dirty="0" smtClean="0"/>
              <a:t> </a:t>
            </a:r>
            <a:r>
              <a:rPr lang="en-US" sz="1200" dirty="0" err="1" smtClean="0"/>
              <a:t>pengajian</a:t>
            </a:r>
            <a:r>
              <a:rPr lang="en-US" sz="1200" dirty="0" smtClean="0"/>
              <a:t> liberal </a:t>
            </a:r>
            <a:r>
              <a:rPr lang="en-US" sz="1200" dirty="0" err="1" smtClean="0"/>
              <a:t>iaitu</a:t>
            </a:r>
            <a:r>
              <a:rPr lang="en-US" sz="1200" dirty="0" smtClean="0"/>
              <a:t> </a:t>
            </a:r>
            <a:r>
              <a:rPr lang="en-US" sz="1200" dirty="0" err="1" smtClean="0"/>
              <a:t>Pusat</a:t>
            </a:r>
            <a:r>
              <a:rPr lang="en-US" sz="1200" dirty="0" smtClean="0"/>
              <a:t> </a:t>
            </a:r>
            <a:r>
              <a:rPr lang="en-US" sz="1200" dirty="0" err="1" smtClean="0"/>
              <a:t>Penataran</a:t>
            </a:r>
            <a:r>
              <a:rPr lang="en-US" sz="1200" dirty="0" smtClean="0"/>
              <a:t> </a:t>
            </a:r>
            <a:r>
              <a:rPr lang="en-US" sz="1200" dirty="0" err="1" smtClean="0"/>
              <a:t>Ilmu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Bahasa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13" name="Picture 12" descr="upu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05800" y="0"/>
            <a:ext cx="838200" cy="750189"/>
          </a:xfrm>
          <a:prstGeom prst="rect">
            <a:avLst/>
          </a:prstGeom>
        </p:spPr>
      </p:pic>
    </p:spTree>
    <p:controls>
      <p:control spid="18435" name="HTMLSelect1" r:id="rId2" imgW="4381560" imgH="304920"/>
      <p:control spid="18436" name="HTMLSubmit1" r:id="rId3" imgW="628560" imgH="3618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"/>
          <p:cNvGrpSpPr/>
          <p:nvPr/>
        </p:nvGrpSpPr>
        <p:grpSpPr>
          <a:xfrm>
            <a:off x="7010400" y="5867400"/>
            <a:ext cx="2057400" cy="919892"/>
            <a:chOff x="0" y="5938108"/>
            <a:chExt cx="2057400" cy="919892"/>
          </a:xfrm>
        </p:grpSpPr>
        <p:pic>
          <p:nvPicPr>
            <p:cNvPr id="16" name="Picture 15" descr="1 msia.jpg"/>
            <p:cNvPicPr>
              <a:picLocks noChangeAspect="1"/>
            </p:cNvPicPr>
            <p:nvPr/>
          </p:nvPicPr>
          <p:blipFill>
            <a:blip r:embed="rId5" cstate="print"/>
            <a:srcRect l="13750"/>
            <a:stretch>
              <a:fillRect/>
            </a:stretch>
          </p:blipFill>
          <p:spPr>
            <a:xfrm>
              <a:off x="0" y="5938108"/>
              <a:ext cx="657225" cy="919892"/>
            </a:xfrm>
            <a:prstGeom prst="rect">
              <a:avLst/>
            </a:prstGeom>
          </p:spPr>
        </p:pic>
        <p:pic>
          <p:nvPicPr>
            <p:cNvPr id="17" name="Picture 16" descr="imagesCAMSVW06.jpg"/>
            <p:cNvPicPr>
              <a:picLocks noChangeAspect="1"/>
            </p:cNvPicPr>
            <p:nvPr/>
          </p:nvPicPr>
          <p:blipFill>
            <a:blip r:embed="rId6" cstate="print"/>
            <a:srcRect t="6648" r="45485" b="31783"/>
            <a:stretch>
              <a:fillRect/>
            </a:stretch>
          </p:blipFill>
          <p:spPr>
            <a:xfrm>
              <a:off x="504825" y="6019800"/>
              <a:ext cx="1552575" cy="756508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371600" y="6547708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jom msk u.bmp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 rot="20999899">
            <a:off x="228600" y="1215580"/>
            <a:ext cx="8769823" cy="42271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9144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 smtClean="0"/>
              <a:t>e-Panduan Permohonan Kemasukan ke IPTA </a:t>
            </a:r>
            <a:endParaRPr lang="fi-FI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676400"/>
          <a:ext cx="7086600" cy="731520"/>
        </p:xfrm>
        <a:graphic>
          <a:graphicData uri="http://schemas.openxmlformats.org/drawingml/2006/table">
            <a:tbl>
              <a:tblPr/>
              <a:tblGrid>
                <a:gridCol w="3581400"/>
                <a:gridCol w="228600"/>
                <a:gridCol w="3276600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/>
                        <a:t>Pilih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maklumat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dalam</a:t>
                      </a:r>
                      <a:r>
                        <a:rPr lang="en-US" b="1" dirty="0"/>
                        <a:t> e-</a:t>
                      </a:r>
                      <a:r>
                        <a:rPr lang="en-US" b="1" dirty="0" err="1"/>
                        <a:t>Panduan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: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Sila Pilih Program Pengajian 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: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3505200"/>
          <a:ext cx="8153401" cy="2438400"/>
        </p:xfrm>
        <a:graphic>
          <a:graphicData uri="http://schemas.openxmlformats.org/drawingml/2006/table">
            <a:tbl>
              <a:tblPr/>
              <a:tblGrid>
                <a:gridCol w="801752"/>
                <a:gridCol w="7351649"/>
              </a:tblGrid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i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Program Pengajian Lepasan STPM/Setaraf 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Pemohon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mempunyai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kelayakan</a:t>
                      </a:r>
                      <a:r>
                        <a:rPr lang="en-US" sz="1400" dirty="0"/>
                        <a:t> STPM/ </a:t>
                      </a:r>
                      <a:r>
                        <a:rPr lang="en-US" sz="1400" dirty="0" err="1"/>
                        <a:t>Matrikulasi</a:t>
                      </a:r>
                      <a:r>
                        <a:rPr lang="en-US" sz="1400" dirty="0"/>
                        <a:t>/ STAM/ Diploma/ Setaraf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(ii)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Program Pengajian Lepasan SPM/Setaraf 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Pemohon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mempunyai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kelayakan</a:t>
                      </a:r>
                      <a:r>
                        <a:rPr lang="en-US" sz="1400" dirty="0"/>
                        <a:t> SPM/ Setaraf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(iii)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Program Pengajian Diploma Pendidikan 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Pemohon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mempunyai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kelayakan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Ijazah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Sarjana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Muda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memohon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untuk</a:t>
                      </a:r>
                      <a:r>
                        <a:rPr lang="en-US" sz="1400" dirty="0"/>
                        <a:t> Diploma </a:t>
                      </a:r>
                      <a:r>
                        <a:rPr lang="en-US" sz="1400" dirty="0" err="1"/>
                        <a:t>Pendidikan</a:t>
                      </a:r>
                      <a:r>
                        <a:rPr lang="en-US" sz="14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 t="21875" r="14844" b="67708"/>
          <a:stretch>
            <a:fillRect/>
          </a:stretch>
        </p:blipFill>
        <p:spPr bwMode="auto">
          <a:xfrm>
            <a:off x="0" y="0"/>
            <a:ext cx="8991600" cy="8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33400" y="1447800"/>
            <a:ext cx="8229600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4038600" y="2971800"/>
            <a:ext cx="8382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MASUK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3000" y="1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Cth</a:t>
            </a:r>
            <a:r>
              <a:rPr lang="en-US" sz="1400" dirty="0" smtClean="0"/>
              <a:t> : Senarai Program </a:t>
            </a:r>
            <a:r>
              <a:rPr lang="en-US" sz="1400" dirty="0" err="1" smtClean="0"/>
              <a:t>Pengajian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Ditawarkan</a:t>
            </a:r>
            <a:endParaRPr lang="en-US" sz="1400" dirty="0"/>
          </a:p>
        </p:txBody>
      </p:sp>
      <p:pic>
        <p:nvPicPr>
          <p:cNvPr id="14" name="Picture 13" descr="upu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107811"/>
            <a:ext cx="838200" cy="750189"/>
          </a:xfrm>
          <a:prstGeom prst="rect">
            <a:avLst/>
          </a:prstGeom>
        </p:spPr>
      </p:pic>
    </p:spTree>
    <p:controls>
      <p:control spid="21506" name="DefaultOcx" r:id="rId2" imgW="3952800" imgH="324000"/>
      <p:control spid="21507" name="HTMLSelect1" r:id="rId3" imgW="1981080" imgH="3240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2808</Words>
  <Application>Microsoft Office PowerPoint</Application>
  <PresentationFormat>On-screen Show (4:3)</PresentationFormat>
  <Paragraphs>743</Paragraphs>
  <Slides>61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Slide 1</vt:lpstr>
      <vt:lpstr>Agenda</vt:lpstr>
      <vt:lpstr>Tatacara  e-Panduan</vt:lpstr>
      <vt:lpstr>Pautan ke Laman : http://upu.mohe.gov.my/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SYARAT AM BAGI SPM/SETARAF</vt:lpstr>
      <vt:lpstr>Syarat Khas bagi SPM/Setaraf</vt:lpstr>
      <vt:lpstr>CONTOH 1</vt:lpstr>
      <vt:lpstr>CONTOH 1</vt:lpstr>
      <vt:lpstr>CONTOH 2</vt:lpstr>
      <vt:lpstr>CONTOH 2</vt:lpstr>
      <vt:lpstr>SYARAT AM BAGI TEVT &amp; ILKA</vt:lpstr>
      <vt:lpstr>Syarat Khas bagi TEVT &amp; ILKA</vt:lpstr>
      <vt:lpstr>CONTOH 1</vt:lpstr>
      <vt:lpstr>CONTOH 1</vt:lpstr>
      <vt:lpstr>CONTOH 2</vt:lpstr>
      <vt:lpstr>CONTOH 2</vt:lpstr>
      <vt:lpstr>SYARAT AM BAGI STPM</vt:lpstr>
      <vt:lpstr>SYARAT AM PROGRAM PENDIDIKAN STPM/SETARAF</vt:lpstr>
      <vt:lpstr>Syarat Khas bagi STPM</vt:lpstr>
      <vt:lpstr>CONTOH 1</vt:lpstr>
      <vt:lpstr>CONTOH 1</vt:lpstr>
      <vt:lpstr>CONTOH 2</vt:lpstr>
      <vt:lpstr>CONTOH 2</vt:lpstr>
      <vt:lpstr>SYARAT AM BAGI MATRIK</vt:lpstr>
      <vt:lpstr>Syarat Khas bagi Matrik</vt:lpstr>
      <vt:lpstr>CONTOH 1</vt:lpstr>
      <vt:lpstr>CONTOH 1</vt:lpstr>
      <vt:lpstr>CONTOH 2</vt:lpstr>
      <vt:lpstr>CONTOH 2</vt:lpstr>
      <vt:lpstr>CONTOH 2</vt:lpstr>
      <vt:lpstr>SYARAT AM BAGI STAM</vt:lpstr>
      <vt:lpstr>Syarat Khas bagi STAM</vt:lpstr>
      <vt:lpstr>Slide 54</vt:lpstr>
      <vt:lpstr>CONTOH 1</vt:lpstr>
      <vt:lpstr>Slide 56</vt:lpstr>
      <vt:lpstr>CONTOH 2</vt:lpstr>
      <vt:lpstr>Slide 58</vt:lpstr>
      <vt:lpstr>Slide 59</vt:lpstr>
      <vt:lpstr>Slide 60</vt:lpstr>
      <vt:lpstr>Slide 61</vt:lpstr>
    </vt:vector>
  </TitlesOfParts>
  <Company>mohe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Tatacara e-Panduan</dc:title>
  <dc:creator>mohe</dc:creator>
  <cp:lastModifiedBy>mohe</cp:lastModifiedBy>
  <cp:revision>305</cp:revision>
  <dcterms:created xsi:type="dcterms:W3CDTF">2011-01-05T06:36:40Z</dcterms:created>
  <dcterms:modified xsi:type="dcterms:W3CDTF">2011-04-02T12:40:53Z</dcterms:modified>
</cp:coreProperties>
</file>