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activeX/activeX26.xml" ContentType="application/vnd.ms-office.activeX+xml"/>
  <Override PartName="/ppt/activeX/activeX44.xml" ContentType="application/vnd.ms-office.activeX+xml"/>
  <Override PartName="/ppt/activeX/activeX62.xml" ContentType="application/vnd.ms-office.activeX+xml"/>
  <Override PartName="/ppt/activeX/activeX73.xml" ContentType="application/vnd.ms-office.activeX+xml"/>
  <Override PartName="/ppt/activeX/activeX91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activeX/activeX51.xml" ContentType="application/vnd.ms-office.activeX+xml"/>
  <Override PartName="/ppt/activeX/activeX80.xml" ContentType="application/vnd.ms-office.activeX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Override PartName="/ppt/activeX/activeX40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activeX/activeX78.xml" ContentType="application/vnd.ms-office.activeX+xml"/>
  <Override PartName="/ppt/activeX/activeX89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activeX/activeX67.xml" ContentType="application/vnd.ms-office.activeX+xml"/>
  <Override PartName="/ppt/activeX/activeX85.xml" ContentType="application/vnd.ms-office.activeX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activeX/activeX27.xml" ContentType="application/vnd.ms-office.activeX+xml"/>
  <Override PartName="/ppt/activeX/activeX56.xml" ContentType="application/vnd.ms-office.activeX+xml"/>
  <Override PartName="/ppt/activeX/activeX74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16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activeX/activeX63.xml" ContentType="application/vnd.ms-office.activeX+xml"/>
  <Override PartName="/ppt/activeX/activeX81.xml" ContentType="application/vnd.ms-office.activeX+xml"/>
  <Override PartName="/ppt/activeX/activeX92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52.xml" ContentType="application/vnd.ms-office.activeX+xml"/>
  <Override PartName="/ppt/activeX/activeX61.xml" ContentType="application/vnd.ms-office.activeX+xml"/>
  <Override PartName="/ppt/activeX/activeX70.xml" ContentType="application/vnd.ms-office.activeX+xml"/>
  <Override PartName="/ppt/activeX/activeX90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5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59.xml" ContentType="application/vnd.ms-office.activeX+xml"/>
  <Override PartName="/ppt/activeX/activeX79.xml" ContentType="application/vnd.ms-office.activeX+xml"/>
  <Override PartName="/ppt/activeX/activeX88.xml" ContentType="application/vnd.ms-office.activeX+xml"/>
  <Override PartName="/ppt/activeX/activeX8.xml" ContentType="application/vnd.ms-office.activeX+xml"/>
  <Override PartName="/ppt/activeX/activeX39.xml" ContentType="application/vnd.ms-office.activeX+xml"/>
  <Override PartName="/ppt/activeX/activeX48.xml" ContentType="application/vnd.ms-office.activeX+xml"/>
  <Override PartName="/ppt/activeX/activeX57.xml" ContentType="application/vnd.ms-office.activeX+xml"/>
  <Override PartName="/ppt/activeX/activeX68.xml" ContentType="application/vnd.ms-office.activeX+xml"/>
  <Override PartName="/ppt/activeX/activeX77.xml" ContentType="application/vnd.ms-office.activeX+xml"/>
  <Override PartName="/ppt/activeX/activeX86.xml" ContentType="application/vnd.ms-office.activeX+xml"/>
  <Override PartName="/ppt/activeX/activeX95.xml" ContentType="application/vnd.ms-office.activeX+xml"/>
  <Override PartName="/ppt/slides/slide8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activeX/activeX37.xml" ContentType="application/vnd.ms-office.activeX+xml"/>
  <Override PartName="/ppt/activeX/activeX46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ppt/activeX/activeX75.xml" ContentType="application/vnd.ms-office.activeX+xml"/>
  <Override PartName="/ppt/activeX/activeX84.xml" ContentType="application/vnd.ms-office.activeX+xml"/>
  <Override PartName="/ppt/activeX/activeX93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activeX/activeX82.xml" ContentType="application/vnd.ms-office.activeX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  <Override PartName="/ppt/activeX/activeX71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activeX/activeX20.xml" ContentType="application/vnd.ms-office.activeX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activeX/activeX69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activeX/activeX58.xml" ContentType="application/vnd.ms-office.activeX+xml"/>
  <Override PartName="/ppt/activeX/activeX76.xml" ContentType="application/vnd.ms-office.activeX+xml"/>
  <Override PartName="/ppt/activeX/activeX87.xml" ContentType="application/vnd.ms-office.activeX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activeX/activeX18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65.xml" ContentType="application/vnd.ms-office.activeX+xml"/>
  <Override PartName="/ppt/activeX/activeX83.xml" ContentType="application/vnd.ms-office.activeX+xml"/>
  <Override PartName="/ppt/activeX/activeX94.xml" ContentType="application/vnd.ms-office.activeX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activeX/activeX25.xml" ContentType="application/vnd.ms-office.activeX+xml"/>
  <Override PartName="/ppt/activeX/activeX54.xml" ContentType="application/vnd.ms-office.activeX+xml"/>
  <Override PartName="/ppt/activeX/activeX72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345" r:id="rId3"/>
    <p:sldId id="318" r:id="rId4"/>
    <p:sldId id="346" r:id="rId5"/>
    <p:sldId id="259" r:id="rId6"/>
    <p:sldId id="327" r:id="rId7"/>
    <p:sldId id="260" r:id="rId8"/>
    <p:sldId id="341" r:id="rId9"/>
    <p:sldId id="336" r:id="rId10"/>
    <p:sldId id="349" r:id="rId11"/>
    <p:sldId id="342" r:id="rId12"/>
    <p:sldId id="348" r:id="rId13"/>
    <p:sldId id="353" r:id="rId14"/>
    <p:sldId id="332" r:id="rId15"/>
    <p:sldId id="350" r:id="rId16"/>
    <p:sldId id="343" r:id="rId17"/>
    <p:sldId id="347" r:id="rId18"/>
    <p:sldId id="352" r:id="rId19"/>
    <p:sldId id="344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60"/>
  </p:normalViewPr>
  <p:slideViewPr>
    <p:cSldViewPr>
      <p:cViewPr varScale="1">
        <p:scale>
          <a:sx n="69" d="100"/>
          <a:sy n="69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18" Type="http://schemas.openxmlformats.org/officeDocument/2006/relationships/image" Target="../media/image10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17" Type="http://schemas.openxmlformats.org/officeDocument/2006/relationships/image" Target="../media/image99.wmf"/><Relationship Id="rId2" Type="http://schemas.openxmlformats.org/officeDocument/2006/relationships/image" Target="../media/image84.wmf"/><Relationship Id="rId16" Type="http://schemas.openxmlformats.org/officeDocument/2006/relationships/image" Target="../media/image98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9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961A-AF2E-43AA-9BC2-E22188A6C2F3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5F90-EE9A-49A8-8B8A-FABDB9C17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76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8AA5-5A44-43F5-AA86-663D8CE8ED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8AA5-5A44-43F5-AA86-663D8CE8ED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6.xml"/><Relationship Id="rId3" Type="http://schemas.openxmlformats.org/officeDocument/2006/relationships/control" Target="../activeX/activeX27.xml"/><Relationship Id="rId7" Type="http://schemas.openxmlformats.org/officeDocument/2006/relationships/image" Target="../media/image1.jpeg"/><Relationship Id="rId12" Type="http://schemas.openxmlformats.org/officeDocument/2006/relationships/slide" Target="slide1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7.xml"/><Relationship Id="rId5" Type="http://schemas.openxmlformats.org/officeDocument/2006/relationships/control" Target="../activeX/activeX29.xml"/><Relationship Id="rId10" Type="http://schemas.openxmlformats.org/officeDocument/2006/relationships/image" Target="../media/image13.jpeg"/><Relationship Id="rId4" Type="http://schemas.openxmlformats.org/officeDocument/2006/relationships/control" Target="../activeX/activeX28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6.xml"/><Relationship Id="rId13" Type="http://schemas.openxmlformats.org/officeDocument/2006/relationships/image" Target="../media/image9.png"/><Relationship Id="rId3" Type="http://schemas.openxmlformats.org/officeDocument/2006/relationships/control" Target="../activeX/activeX31.xml"/><Relationship Id="rId7" Type="http://schemas.openxmlformats.org/officeDocument/2006/relationships/control" Target="../activeX/activeX35.xml"/><Relationship Id="rId12" Type="http://schemas.openxmlformats.org/officeDocument/2006/relationships/slideLayout" Target="../slideLayouts/slideLayout1.xml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34.xml"/><Relationship Id="rId11" Type="http://schemas.openxmlformats.org/officeDocument/2006/relationships/control" Target="../activeX/activeX39.xml"/><Relationship Id="rId5" Type="http://schemas.openxmlformats.org/officeDocument/2006/relationships/control" Target="../activeX/activeX33.xml"/><Relationship Id="rId10" Type="http://schemas.openxmlformats.org/officeDocument/2006/relationships/control" Target="../activeX/activeX38.xml"/><Relationship Id="rId4" Type="http://schemas.openxmlformats.org/officeDocument/2006/relationships/control" Target="../activeX/activeX32.xml"/><Relationship Id="rId9" Type="http://schemas.openxmlformats.org/officeDocument/2006/relationships/control" Target="../activeX/activeX37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6.xml"/><Relationship Id="rId13" Type="http://schemas.openxmlformats.org/officeDocument/2006/relationships/control" Target="../activeX/activeX51.xml"/><Relationship Id="rId18" Type="http://schemas.openxmlformats.org/officeDocument/2006/relationships/control" Target="../activeX/activeX56.xml"/><Relationship Id="rId3" Type="http://schemas.openxmlformats.org/officeDocument/2006/relationships/control" Target="../activeX/activeX41.xml"/><Relationship Id="rId21" Type="http://schemas.openxmlformats.org/officeDocument/2006/relationships/image" Target="../media/image9.png"/><Relationship Id="rId7" Type="http://schemas.openxmlformats.org/officeDocument/2006/relationships/control" Target="../activeX/activeX45.xml"/><Relationship Id="rId12" Type="http://schemas.openxmlformats.org/officeDocument/2006/relationships/control" Target="../activeX/activeX50.xml"/><Relationship Id="rId17" Type="http://schemas.openxmlformats.org/officeDocument/2006/relationships/control" Target="../activeX/activeX55.xml"/><Relationship Id="rId2" Type="http://schemas.openxmlformats.org/officeDocument/2006/relationships/control" Target="../activeX/activeX40.xml"/><Relationship Id="rId16" Type="http://schemas.openxmlformats.org/officeDocument/2006/relationships/control" Target="../activeX/activeX54.xml"/><Relationship Id="rId20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44.xml"/><Relationship Id="rId11" Type="http://schemas.openxmlformats.org/officeDocument/2006/relationships/control" Target="../activeX/activeX49.xml"/><Relationship Id="rId5" Type="http://schemas.openxmlformats.org/officeDocument/2006/relationships/control" Target="../activeX/activeX43.xml"/><Relationship Id="rId15" Type="http://schemas.openxmlformats.org/officeDocument/2006/relationships/control" Target="../activeX/activeX53.xml"/><Relationship Id="rId10" Type="http://schemas.openxmlformats.org/officeDocument/2006/relationships/control" Target="../activeX/activeX48.xml"/><Relationship Id="rId19" Type="http://schemas.openxmlformats.org/officeDocument/2006/relationships/control" Target="../activeX/activeX57.xml"/><Relationship Id="rId4" Type="http://schemas.openxmlformats.org/officeDocument/2006/relationships/control" Target="../activeX/activeX42.xml"/><Relationship Id="rId9" Type="http://schemas.openxmlformats.org/officeDocument/2006/relationships/control" Target="../activeX/activeX47.xml"/><Relationship Id="rId14" Type="http://schemas.openxmlformats.org/officeDocument/2006/relationships/control" Target="../activeX/activeX52.xml"/><Relationship Id="rId22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14.xml"/><Relationship Id="rId2" Type="http://schemas.openxmlformats.org/officeDocument/2006/relationships/control" Target="../activeX/activeX58.xml"/><Relationship Id="rId1" Type="http://schemas.openxmlformats.org/officeDocument/2006/relationships/vmlDrawing" Target="../drawings/vmlDrawing7.v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6.xml"/><Relationship Id="rId3" Type="http://schemas.openxmlformats.org/officeDocument/2006/relationships/control" Target="../activeX/activeX60.xml"/><Relationship Id="rId7" Type="http://schemas.openxmlformats.org/officeDocument/2006/relationships/image" Target="../media/image1.jpeg"/><Relationship Id="rId12" Type="http://schemas.openxmlformats.org/officeDocument/2006/relationships/slide" Target="slide11.xml"/><Relationship Id="rId2" Type="http://schemas.openxmlformats.org/officeDocument/2006/relationships/control" Target="../activeX/activeX5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7.xml"/><Relationship Id="rId5" Type="http://schemas.openxmlformats.org/officeDocument/2006/relationships/control" Target="../activeX/activeX62.xml"/><Relationship Id="rId10" Type="http://schemas.openxmlformats.org/officeDocument/2006/relationships/image" Target="../media/image13.jpeg"/><Relationship Id="rId4" Type="http://schemas.openxmlformats.org/officeDocument/2006/relationships/control" Target="../activeX/activeX6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9.xml"/><Relationship Id="rId13" Type="http://schemas.openxmlformats.org/officeDocument/2006/relationships/control" Target="../activeX/activeX74.xml"/><Relationship Id="rId18" Type="http://schemas.openxmlformats.org/officeDocument/2006/relationships/slide" Target="slide17.xml"/><Relationship Id="rId3" Type="http://schemas.openxmlformats.org/officeDocument/2006/relationships/control" Target="../activeX/activeX64.xml"/><Relationship Id="rId7" Type="http://schemas.openxmlformats.org/officeDocument/2006/relationships/control" Target="../activeX/activeX68.xml"/><Relationship Id="rId12" Type="http://schemas.openxmlformats.org/officeDocument/2006/relationships/control" Target="../activeX/activeX73.xml"/><Relationship Id="rId17" Type="http://schemas.openxmlformats.org/officeDocument/2006/relationships/image" Target="../media/image9.png"/><Relationship Id="rId2" Type="http://schemas.openxmlformats.org/officeDocument/2006/relationships/control" Target="../activeX/activeX63.xml"/><Relationship Id="rId16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control" Target="../activeX/activeX67.xml"/><Relationship Id="rId11" Type="http://schemas.openxmlformats.org/officeDocument/2006/relationships/control" Target="../activeX/activeX72.xml"/><Relationship Id="rId5" Type="http://schemas.openxmlformats.org/officeDocument/2006/relationships/control" Target="../activeX/activeX66.xml"/><Relationship Id="rId15" Type="http://schemas.openxmlformats.org/officeDocument/2006/relationships/control" Target="../activeX/activeX76.xml"/><Relationship Id="rId10" Type="http://schemas.openxmlformats.org/officeDocument/2006/relationships/control" Target="../activeX/activeX71.xml"/><Relationship Id="rId4" Type="http://schemas.openxmlformats.org/officeDocument/2006/relationships/control" Target="../activeX/activeX65.xml"/><Relationship Id="rId9" Type="http://schemas.openxmlformats.org/officeDocument/2006/relationships/control" Target="../activeX/activeX70.xml"/><Relationship Id="rId14" Type="http://schemas.openxmlformats.org/officeDocument/2006/relationships/control" Target="../activeX/activeX7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3.xml"/><Relationship Id="rId13" Type="http://schemas.openxmlformats.org/officeDocument/2006/relationships/control" Target="../activeX/activeX88.xml"/><Relationship Id="rId18" Type="http://schemas.openxmlformats.org/officeDocument/2006/relationships/control" Target="../activeX/activeX93.xml"/><Relationship Id="rId3" Type="http://schemas.openxmlformats.org/officeDocument/2006/relationships/control" Target="../activeX/activeX78.xml"/><Relationship Id="rId21" Type="http://schemas.openxmlformats.org/officeDocument/2006/relationships/image" Target="../media/image9.png"/><Relationship Id="rId7" Type="http://schemas.openxmlformats.org/officeDocument/2006/relationships/control" Target="../activeX/activeX82.xml"/><Relationship Id="rId12" Type="http://schemas.openxmlformats.org/officeDocument/2006/relationships/control" Target="../activeX/activeX87.xml"/><Relationship Id="rId17" Type="http://schemas.openxmlformats.org/officeDocument/2006/relationships/control" Target="../activeX/activeX92.xml"/><Relationship Id="rId2" Type="http://schemas.openxmlformats.org/officeDocument/2006/relationships/control" Target="../activeX/activeX77.xml"/><Relationship Id="rId16" Type="http://schemas.openxmlformats.org/officeDocument/2006/relationships/control" Target="../activeX/activeX91.xml"/><Relationship Id="rId20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control" Target="../activeX/activeX81.xml"/><Relationship Id="rId11" Type="http://schemas.openxmlformats.org/officeDocument/2006/relationships/control" Target="../activeX/activeX86.xml"/><Relationship Id="rId5" Type="http://schemas.openxmlformats.org/officeDocument/2006/relationships/control" Target="../activeX/activeX80.xml"/><Relationship Id="rId15" Type="http://schemas.openxmlformats.org/officeDocument/2006/relationships/control" Target="../activeX/activeX90.xml"/><Relationship Id="rId10" Type="http://schemas.openxmlformats.org/officeDocument/2006/relationships/control" Target="../activeX/activeX85.xml"/><Relationship Id="rId19" Type="http://schemas.openxmlformats.org/officeDocument/2006/relationships/control" Target="../activeX/activeX94.xml"/><Relationship Id="rId4" Type="http://schemas.openxmlformats.org/officeDocument/2006/relationships/control" Target="../activeX/activeX79.xml"/><Relationship Id="rId9" Type="http://schemas.openxmlformats.org/officeDocument/2006/relationships/control" Target="../activeX/activeX84.xml"/><Relationship Id="rId14" Type="http://schemas.openxmlformats.org/officeDocument/2006/relationships/control" Target="../activeX/activeX89.xml"/><Relationship Id="rId2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19.xml"/><Relationship Id="rId2" Type="http://schemas.openxmlformats.org/officeDocument/2006/relationships/control" Target="../activeX/activeX95.xml"/><Relationship Id="rId1" Type="http://schemas.openxmlformats.org/officeDocument/2006/relationships/vmlDrawing" Target="../drawings/vmlDrawing11.v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2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6.xml"/><Relationship Id="rId3" Type="http://schemas.openxmlformats.org/officeDocument/2006/relationships/control" Target="../activeX/activeX2.xml"/><Relationship Id="rId7" Type="http://schemas.openxmlformats.org/officeDocument/2006/relationships/image" Target="../media/image1.jpeg"/><Relationship Id="rId12" Type="http://schemas.openxmlformats.org/officeDocument/2006/relationships/slide" Target="slide1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7.xml"/><Relationship Id="rId5" Type="http://schemas.openxmlformats.org/officeDocument/2006/relationships/control" Target="../activeX/activeX4.xml"/><Relationship Id="rId10" Type="http://schemas.openxmlformats.org/officeDocument/2006/relationships/image" Target="../media/image13.jpeg"/><Relationship Id="rId4" Type="http://schemas.openxmlformats.org/officeDocument/2006/relationships/control" Target="../activeX/activeX3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1.xml"/><Relationship Id="rId13" Type="http://schemas.openxmlformats.org/officeDocument/2006/relationships/control" Target="../activeX/activeX16.xml"/><Relationship Id="rId18" Type="http://schemas.openxmlformats.org/officeDocument/2006/relationships/control" Target="../activeX/activeX21.xml"/><Relationship Id="rId3" Type="http://schemas.openxmlformats.org/officeDocument/2006/relationships/control" Target="../activeX/activeX6.xml"/><Relationship Id="rId21" Type="http://schemas.openxmlformats.org/officeDocument/2006/relationships/control" Target="../activeX/activeX24.xml"/><Relationship Id="rId7" Type="http://schemas.openxmlformats.org/officeDocument/2006/relationships/control" Target="../activeX/activeX10.xml"/><Relationship Id="rId12" Type="http://schemas.openxmlformats.org/officeDocument/2006/relationships/control" Target="../activeX/activeX15.xml"/><Relationship Id="rId17" Type="http://schemas.openxmlformats.org/officeDocument/2006/relationships/control" Target="../activeX/activeX20.xml"/><Relationship Id="rId2" Type="http://schemas.openxmlformats.org/officeDocument/2006/relationships/control" Target="../activeX/activeX5.xml"/><Relationship Id="rId16" Type="http://schemas.openxmlformats.org/officeDocument/2006/relationships/control" Target="../activeX/activeX19.xml"/><Relationship Id="rId20" Type="http://schemas.openxmlformats.org/officeDocument/2006/relationships/control" Target="../activeX/activeX2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9.xml"/><Relationship Id="rId11" Type="http://schemas.openxmlformats.org/officeDocument/2006/relationships/control" Target="../activeX/activeX14.xml"/><Relationship Id="rId24" Type="http://schemas.openxmlformats.org/officeDocument/2006/relationships/slide" Target="slide8.xml"/><Relationship Id="rId5" Type="http://schemas.openxmlformats.org/officeDocument/2006/relationships/control" Target="../activeX/activeX8.xml"/><Relationship Id="rId15" Type="http://schemas.openxmlformats.org/officeDocument/2006/relationships/control" Target="../activeX/activeX18.xml"/><Relationship Id="rId23" Type="http://schemas.openxmlformats.org/officeDocument/2006/relationships/image" Target="../media/image9.png"/><Relationship Id="rId10" Type="http://schemas.openxmlformats.org/officeDocument/2006/relationships/control" Target="../activeX/activeX13.xml"/><Relationship Id="rId19" Type="http://schemas.openxmlformats.org/officeDocument/2006/relationships/control" Target="../activeX/activeX22.xml"/><Relationship Id="rId4" Type="http://schemas.openxmlformats.org/officeDocument/2006/relationships/control" Target="../activeX/activeX7.xml"/><Relationship Id="rId9" Type="http://schemas.openxmlformats.org/officeDocument/2006/relationships/control" Target="../activeX/activeX12.xml"/><Relationship Id="rId14" Type="http://schemas.openxmlformats.org/officeDocument/2006/relationships/control" Target="../activeX/activeX17.xml"/><Relationship Id="rId2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14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b-300x287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8800" y="76199"/>
            <a:ext cx="5638800" cy="6363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logo k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1524000"/>
            <a:ext cx="5257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uhaus 93" pitchFamily="82" charset="0"/>
              </a:rPr>
              <a:t>BENGKEL </a:t>
            </a:r>
          </a:p>
          <a:p>
            <a:pPr algn="ctr"/>
            <a:r>
              <a:rPr lang="en-US" sz="8000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uhaus 93" pitchFamily="82" charset="0"/>
              </a:rPr>
              <a:t>i</a:t>
            </a:r>
            <a:r>
              <a:rPr lang="en-US" sz="8000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uhaus 93" pitchFamily="82" charset="0"/>
              </a:rPr>
              <a:t>-MASCU</a:t>
            </a:r>
          </a:p>
        </p:txBody>
      </p:sp>
      <p:sp>
        <p:nvSpPr>
          <p:cNvPr id="21" name="Oval 20"/>
          <p:cNvSpPr/>
          <p:nvPr/>
        </p:nvSpPr>
        <p:spPr>
          <a:xfrm>
            <a:off x="8305800" y="685800"/>
            <a:ext cx="5334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PTN2011_ZON1.jpg"/>
          <p:cNvPicPr>
            <a:picLocks noChangeAspect="1"/>
          </p:cNvPicPr>
          <p:nvPr/>
        </p:nvPicPr>
        <p:blipFill>
          <a:blip r:embed="rId6" cstate="print"/>
          <a:srcRect l="70727" t="11290" b="50000"/>
          <a:stretch>
            <a:fillRect/>
          </a:stretch>
        </p:blipFill>
        <p:spPr>
          <a:xfrm>
            <a:off x="0" y="5867400"/>
            <a:ext cx="1661318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jom msk u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9514" y="76200"/>
            <a:ext cx="1738952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3962400"/>
            <a:ext cx="720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Intelligent Management Admission System Checking University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4148" y="5704582"/>
            <a:ext cx="72253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1" cap="all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PALM GARDEN HOTEL, </a:t>
            </a:r>
            <a:r>
              <a:rPr lang="en-US" sz="3200" b="1" cap="all" spc="0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ioi</a:t>
            </a:r>
            <a:r>
              <a:rPr lang="en-US" sz="3200" b="1" cap="all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resort, PUTRAJAYA</a:t>
            </a:r>
          </a:p>
          <a:p>
            <a:pPr algn="r"/>
            <a:r>
              <a:rPr lang="en-US" sz="3200" b="1" cap="all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2</a:t>
            </a:r>
            <a:r>
              <a:rPr lang="en-US" sz="32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</a:t>
            </a:r>
            <a:r>
              <a:rPr lang="en-US" sz="3200" b="1" cap="all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3</a:t>
            </a:r>
            <a:r>
              <a:rPr lang="en-US" sz="32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MAC 2011</a:t>
            </a:r>
            <a:endParaRPr lang="en-US" sz="3200" b="1" cap="all" spc="0" dirty="0">
              <a:ln w="190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eb-300x287.jp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r="259" b="73640"/>
          <a:stretch>
            <a:fillRect/>
          </a:stretch>
        </p:blipFill>
        <p:spPr bwMode="auto">
          <a:xfrm>
            <a:off x="0" y="762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2" name="Picture 11" descr="KPTN2011_ZON1.jpg"/>
            <p:cNvPicPr>
              <a:picLocks noChangeAspect="1"/>
            </p:cNvPicPr>
            <p:nvPr/>
          </p:nvPicPr>
          <p:blipFill>
            <a:blip r:embed="rId9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jom msk u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81000" y="21306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PENGGUNA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2511623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26610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Nama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3349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Kad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Pengenalan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1088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Telefon</a:t>
            </a:r>
            <a:r>
              <a:rPr lang="en-US" sz="1400" b="1" dirty="0" smtClean="0">
                <a:latin typeface="Verdana" pitchFamily="34" charset="0"/>
              </a:rPr>
              <a:t>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4873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negeri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57120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Kelayakan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Akademik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6019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1" action="ppaction://hlinksldjump"/>
              </a:rPr>
              <a:t>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2" action="ppaction://hlinksldjump"/>
              </a:rPr>
              <a:t>STPM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6096000"/>
            <a:ext cx="21336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3" action="ppaction://hlinksldjump"/>
              </a:rPr>
              <a:t>Matrikulasi KPM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4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8626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  <a:t>Sila pilih negeri anda </a:t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D6E8F5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ontrols>
      <p:control spid="47116" name="HTMLText3" r:id="rId2" imgW="4429080" imgH="228600"/>
      <p:control spid="47117" name="HTMLText4" r:id="rId3" imgW="4429080" imgH="228600"/>
      <p:control spid="47118" name="HTMLText5" r:id="rId4" imgW="4429080" imgH="228600"/>
      <p:control spid="47119" name="DefaultOcx" r:id="rId5" imgW="29242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3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838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PEPERIKSAAN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14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1219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Keputusan</a:t>
            </a:r>
            <a:r>
              <a:rPr lang="en-US" sz="1400" b="1" dirty="0" smtClean="0">
                <a:latin typeface="Verdana" pitchFamily="34" charset="0"/>
              </a:rPr>
              <a:t> MUET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6400800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Verdana" pitchFamily="34" charset="0"/>
              </a:rPr>
              <a:t>   </a:t>
            </a:r>
            <a:r>
              <a:rPr lang="en-US" sz="1400" b="1" dirty="0" smtClean="0">
                <a:latin typeface="Verdana" pitchFamily="34" charset="0"/>
                <a:hlinkClick r:id="rId14" action="ppaction://hlinksldjump"/>
              </a:rPr>
              <a:t>Seterusnya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STPM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2209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2830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Aliran</a:t>
            </a:r>
            <a:r>
              <a:rPr lang="en-US" sz="1400" b="1" dirty="0" smtClean="0">
                <a:latin typeface="Verdana" pitchFamily="34" charset="0"/>
              </a:rPr>
              <a:t> STPM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667000"/>
            <a:ext cx="1447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Aliran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Sains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667000"/>
            <a:ext cx="1905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Aliran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Sastera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1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2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152400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3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4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24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5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68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6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1524000"/>
            <a:ext cx="1447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Tiada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Muet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3429000"/>
          <a:ext cx="8382002" cy="2667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1452"/>
                <a:gridCol w="5977948"/>
                <a:gridCol w="1752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Bil</a:t>
                      </a:r>
                      <a:r>
                        <a:rPr lang="en-US" sz="1600" b="1" dirty="0"/>
                        <a:t>.</a:t>
                      </a:r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Subjek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Gred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</p:spTree>
    <p:controls>
      <p:control spid="38969" name="HTMLText1" r:id="rId2" imgW="2219400" imgH="314280"/>
      <p:control spid="38970" name="HTMLSelect1" r:id="rId3" imgW="1209600" imgH="304920"/>
      <p:control spid="38971" name="HTMLSelect2" r:id="rId4" imgW="2238480" imgH="304920"/>
      <p:control spid="38972" name="HTMLSelect3" r:id="rId5" imgW="1209600" imgH="304920"/>
      <p:control spid="38973" name="HTMLSelect4" r:id="rId6" imgW="2238480" imgH="304920"/>
      <p:control spid="38974" name="HTMLSelect5" r:id="rId7" imgW="1209600" imgH="304920"/>
      <p:control spid="38975" name="HTMLSelect6" r:id="rId8" imgW="2238480" imgH="304920"/>
      <p:control spid="38976" name="HTMLSelect7" r:id="rId9" imgW="1209600" imgH="314280"/>
      <p:control spid="38977" name="HTMLSelect8" r:id="rId10" imgW="2238480" imgH="314280"/>
      <p:control spid="38978" name="HTMLSelect9" r:id="rId11" imgW="1209600" imgH="31428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1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838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PEPERIKSAAN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14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12924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1676400"/>
          <a:ext cx="8382002" cy="4953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1452"/>
                <a:gridCol w="6435148"/>
                <a:gridCol w="12954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Bil</a:t>
                      </a:r>
                      <a:r>
                        <a:rPr lang="en-US" sz="1600" b="1" dirty="0"/>
                        <a:t>.</a:t>
                      </a:r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Subjek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Gred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010400" y="1219201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Verdana" pitchFamily="34" charset="0"/>
              </a:rPr>
              <a:t>   </a:t>
            </a:r>
            <a:r>
              <a:rPr lang="en-US" sz="1400" b="1" dirty="0" smtClean="0">
                <a:latin typeface="Verdana" pitchFamily="34" charset="0"/>
                <a:hlinkClick r:id="rId22" action="ppaction://hlinksldjump"/>
              </a:rPr>
              <a:t>Seterusnya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rol 12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Control 12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Control 12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Control 12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Control 12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Control 12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Control 12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Control 13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Control 131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Control 132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Control 13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" name="Control 13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8" name="Control 13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" name="Control 13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" name="Control 13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2" name="Control 13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3" name="Control 13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6" name="Control 14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7" name="Control 81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8" name="Control 82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9" name="Control 83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" name="Control 84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1" name="Control 85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2" name="Control 86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3" name="Control 87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4" name="Control 88"/>
          <p:cNvSpPr>
            <a:spLocks noChangeArrowheads="1" noChangeShapeType="1"/>
          </p:cNvSpPr>
          <p:nvPr/>
        </p:nvSpPr>
        <p:spPr bwMode="auto">
          <a:xfrm>
            <a:off x="457200" y="33147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6" name="TextBox 35"/>
          <p:cNvSpPr txBox="1"/>
          <p:nvPr/>
        </p:nvSpPr>
        <p:spPr>
          <a:xfrm>
            <a:off x="1066800" y="2101334"/>
            <a:ext cx="5943600" cy="337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Melayu</a:t>
            </a:r>
            <a:endParaRPr lang="en-MY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066800" y="2558534"/>
            <a:ext cx="5943600" cy="337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Inggeris</a:t>
            </a:r>
            <a:endParaRPr lang="en-MY" sz="1600" dirty="0"/>
          </a:p>
        </p:txBody>
      </p:sp>
    </p:spTree>
    <p:controls>
      <p:control spid="44111" name="HTMLSelect1" r:id="rId2" imgW="866880" imgH="304920"/>
      <p:control spid="44112" name="HTMLSelect3" r:id="rId3" imgW="866880" imgH="304920"/>
      <p:control spid="44113" name="HTMLSelect4" r:id="rId4" imgW="4724280" imgH="304920"/>
      <p:control spid="44114" name="HTMLSelect5" r:id="rId5" imgW="866880" imgH="304920"/>
      <p:control spid="44115" name="HTMLSelect6" r:id="rId6" imgW="4724280" imgH="304920"/>
      <p:control spid="44116" name="HTMLSelect7" r:id="rId7" imgW="866880" imgH="304920"/>
      <p:control spid="44117" name="HTMLSelect8" r:id="rId8" imgW="4724280" imgH="304920"/>
      <p:control spid="44118" name="HTMLSelect9" r:id="rId9" imgW="866880" imgH="304920"/>
      <p:control spid="44119" name="HTMLSelect10" r:id="rId10" imgW="4724280" imgH="304920"/>
      <p:control spid="44120" name="HTMLSelect11" r:id="rId11" imgW="866880" imgH="304920"/>
      <p:control spid="44121" name="HTMLSelect12" r:id="rId12" imgW="4724280" imgH="304920"/>
      <p:control spid="44122" name="HTMLSelect13" r:id="rId13" imgW="866880" imgH="304920"/>
      <p:control spid="44123" name="HTMLSelect14" r:id="rId14" imgW="4724280" imgH="304920"/>
      <p:control spid="44124" name="HTMLSelect15" r:id="rId15" imgW="866880" imgH="304920"/>
      <p:control spid="44125" name="HTMLSelect16" r:id="rId16" imgW="4724280" imgH="304920"/>
      <p:control spid="44126" name="HTMLSelect17" r:id="rId17" imgW="866880" imgH="304920"/>
      <p:control spid="44127" name="HTMLSelect34" r:id="rId18" imgW="4724280" imgH="304920"/>
      <p:control spid="44128" name="HTMLSelect35" r:id="rId19" imgW="8668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b-300x287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33600" y="25146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Verdana" pitchFamily="34" charset="0"/>
              </a:rPr>
              <a:t>Sila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Pilih</a:t>
            </a:r>
            <a:r>
              <a:rPr lang="en-US" sz="1600" b="1" dirty="0" smtClean="0">
                <a:latin typeface="Verdana" pitchFamily="34" charset="0"/>
              </a:rPr>
              <a:t> IPTA </a:t>
            </a:r>
            <a:r>
              <a:rPr lang="en-US" sz="1600" b="1" dirty="0" err="1" smtClean="0">
                <a:latin typeface="Verdana" pitchFamily="34" charset="0"/>
              </a:rPr>
              <a:t>untuk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membuat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semakan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810000"/>
            <a:ext cx="2971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   Semak Syarat   </a:t>
            </a:r>
            <a:r>
              <a:rPr lang="en-US" sz="1400" b="1" dirty="0" smtClean="0">
                <a:latin typeface="MS Mincho"/>
                <a:ea typeface="MS Mincho"/>
                <a:hlinkClick r:id="rId6" action="ppaction://hlinksldjump"/>
              </a:rPr>
              <a:t>➪</a:t>
            </a:r>
            <a:r>
              <a:rPr lang="en-US" sz="1400" b="1" dirty="0" smtClean="0">
                <a:latin typeface="MS Mincho"/>
                <a:ea typeface="MS Mincho"/>
                <a:hlinkClick r:id="rId7" action="ppaction://hlinksldjump"/>
              </a:rPr>
              <a:t>➪</a:t>
            </a:r>
            <a:r>
              <a:rPr lang="en-US" sz="1400" b="1" dirty="0" smtClean="0">
                <a:latin typeface="MS Mincho"/>
                <a:ea typeface="MS Mincho"/>
                <a:hlinkClick r:id="rId8" action="ppaction://hlinksldjump"/>
              </a:rPr>
              <a:t>➪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</p:spTree>
    <p:controls>
      <p:control spid="51204" name="DefaultOcx" r:id="rId2" imgW="438156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t="27083" r="2344" b="3125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eb-300x287.jp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r="259" b="73640"/>
          <a:stretch>
            <a:fillRect/>
          </a:stretch>
        </p:blipFill>
        <p:spPr bwMode="auto">
          <a:xfrm>
            <a:off x="0" y="762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2" name="Picture 11" descr="KPTN2011_ZON1.jpg"/>
            <p:cNvPicPr>
              <a:picLocks noChangeAspect="1"/>
            </p:cNvPicPr>
            <p:nvPr/>
          </p:nvPicPr>
          <p:blipFill>
            <a:blip r:embed="rId9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jom msk u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81000" y="21306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PENGGUNA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2511623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26610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Nama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3349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Kad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Pengenalan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1088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Telefon</a:t>
            </a:r>
            <a:r>
              <a:rPr lang="en-US" sz="1400" b="1" dirty="0" smtClean="0">
                <a:latin typeface="Verdana" pitchFamily="34" charset="0"/>
              </a:rPr>
              <a:t>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4873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negeri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57120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Kelayakan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Akademik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6019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1" action="ppaction://hlinksldjump"/>
              </a:rPr>
              <a:t>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2" action="ppaction://hlinksldjump"/>
              </a:rPr>
              <a:t>STPM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6096000"/>
            <a:ext cx="21336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3" action="ppaction://hlinksldjump"/>
              </a:rPr>
              <a:t>Matrikulasi KPM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4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8626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  <a:t>Sila pilih negeri anda </a:t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D6E8F5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D6E8F5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ontrols>
      <p:control spid="48140" name="HTMLText3" r:id="rId2" imgW="4429080" imgH="228600"/>
      <p:control spid="48141" name="HTMLText4" r:id="rId3" imgW="4429080" imgH="228600"/>
      <p:control spid="48142" name="HTMLText5" r:id="rId4" imgW="4429080" imgH="228600"/>
      <p:control spid="48143" name="DefaultOcx" r:id="rId5" imgW="2924280" imgH="3808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7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838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PEPERIKSAAN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14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1219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Keputusan</a:t>
            </a:r>
            <a:r>
              <a:rPr lang="en-US" sz="1400" b="1" dirty="0" smtClean="0">
                <a:latin typeface="Verdana" pitchFamily="34" charset="0"/>
              </a:rPr>
              <a:t> MUET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4200" y="2819400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Verdana" pitchFamily="34" charset="0"/>
              </a:rPr>
              <a:t>   </a:t>
            </a:r>
            <a:r>
              <a:rPr lang="en-US" sz="1400" b="1" dirty="0" smtClean="0">
                <a:latin typeface="Verdana" pitchFamily="34" charset="0"/>
                <a:hlinkClick r:id="rId18" action="ppaction://hlinksldjump"/>
              </a:rPr>
              <a:t>Seterusnya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Verdana" pitchFamily="34" charset="0"/>
              </a:rPr>
              <a:t>MAKLUMAT MATRIKULASI/ASASI</a:t>
            </a:r>
            <a:endParaRPr lang="en-US" sz="1400" dirty="0">
              <a:latin typeface="Verdan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2209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2830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Verdana" pitchFamily="34" charset="0"/>
                <a:cs typeface="Tahoma" pitchFamily="34" charset="0"/>
              </a:rPr>
              <a:t>CGPA :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1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2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152400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3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4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24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5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6800" y="1524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Band 6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1524000"/>
            <a:ext cx="1447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Tiada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Muet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3429000"/>
          <a:ext cx="8382002" cy="3124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1452"/>
                <a:gridCol w="5977948"/>
                <a:gridCol w="1752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Bil</a:t>
                      </a:r>
                      <a:r>
                        <a:rPr lang="en-US" sz="1600" b="1" dirty="0"/>
                        <a:t>.</a:t>
                      </a:r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Subjek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Gred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6… 8</a:t>
                      </a:r>
                      <a:endParaRPr lang="en-US" sz="16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28600" y="25908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Verdana" pitchFamily="34" charset="0"/>
              </a:rPr>
              <a:t>Aliran</a:t>
            </a:r>
            <a:r>
              <a:rPr lang="en-US" sz="1400" b="1" dirty="0" smtClean="0">
                <a:latin typeface="Verdana" pitchFamily="34" charset="0"/>
              </a:rPr>
              <a:t> Matrikulasi </a:t>
            </a:r>
            <a:endParaRPr lang="en-US" sz="1400" dirty="0">
              <a:latin typeface="Verdana" pitchFamily="34" charset="0"/>
            </a:endParaRPr>
          </a:p>
        </p:txBody>
      </p:sp>
    </p:spTree>
    <p:controls>
      <p:control spid="39993" name="HTMLSelect1" r:id="rId2" imgW="1209600" imgH="304920"/>
      <p:control spid="39994" name="HTMLSelect3" r:id="rId3" imgW="1209600" imgH="314280"/>
      <p:control spid="39995" name="HTMLSelect5" r:id="rId4" imgW="1209600" imgH="304920"/>
      <p:control spid="39996" name="HTMLSelect7" r:id="rId5" imgW="1209600" imgH="304920"/>
      <p:control spid="39997" name="HTMLSelect9" r:id="rId6" imgW="1209600" imgH="314280"/>
      <p:control spid="39998" name="DefaultOcx" r:id="rId7" imgW="914400" imgH="304920"/>
      <p:control spid="39999" name="HTMLSelect10" r:id="rId8" imgW="1895400" imgH="304920"/>
      <p:control spid="40000" name="HTMLSelect4" r:id="rId9" imgW="1209600" imgH="304920"/>
      <p:control spid="40001" name="HTMLSelect11" r:id="rId10" imgW="2495520" imgH="304920"/>
      <p:control spid="40002" name="HTMLSelect13" r:id="rId11" imgW="2495520" imgH="314280"/>
      <p:control spid="40003" name="HTMLSelect15" r:id="rId12" imgW="2495520" imgH="304920"/>
      <p:control spid="40004" name="HTMLSelect17" r:id="rId13" imgW="2495520" imgH="304920"/>
      <p:control spid="40005" name="HTMLSelect19" r:id="rId14" imgW="2495520" imgH="314280"/>
      <p:control spid="40006" name="HTMLSelect21" r:id="rId15" imgW="2495520" imgH="3049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1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838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PEPERIKSAAN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14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12924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786983"/>
              </p:ext>
            </p:extLst>
          </p:nvPr>
        </p:nvGraphicFramePr>
        <p:xfrm>
          <a:off x="304800" y="1676400"/>
          <a:ext cx="8382002" cy="4953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1452"/>
                <a:gridCol w="6435148"/>
                <a:gridCol w="12954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Bil</a:t>
                      </a:r>
                      <a:r>
                        <a:rPr lang="en-US" sz="1600" b="1" dirty="0"/>
                        <a:t>.</a:t>
                      </a:r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Subjek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Gred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010400" y="1219201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Verdana" pitchFamily="34" charset="0"/>
              </a:rPr>
              <a:t>   </a:t>
            </a:r>
            <a:r>
              <a:rPr lang="en-US" sz="1400" b="1" dirty="0" smtClean="0">
                <a:latin typeface="Verdana" pitchFamily="34" charset="0"/>
                <a:hlinkClick r:id="rId22" action="ppaction://hlinksldjump"/>
              </a:rPr>
              <a:t>Seterusnya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rol 12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Control 12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Control 12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Control 12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Control 12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Control 12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Control 12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Control 13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Control 131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Control 132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Control 13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" name="Control 13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8" name="Control 13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" name="Control 13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" name="Control 13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2" name="Control 13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3" name="Control 13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6" name="Control 14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7" name="Control 81"/>
          <p:cNvSpPr>
            <a:spLocks noChangeArrowheads="1" noChangeShapeType="1"/>
          </p:cNvSpPr>
          <p:nvPr/>
        </p:nvSpPr>
        <p:spPr bwMode="auto">
          <a:xfrm>
            <a:off x="1905000" y="3497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8" name="Control 82"/>
          <p:cNvSpPr>
            <a:spLocks noChangeArrowheads="1" noChangeShapeType="1"/>
          </p:cNvSpPr>
          <p:nvPr/>
        </p:nvSpPr>
        <p:spPr bwMode="auto">
          <a:xfrm>
            <a:off x="1905000" y="3497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9" name="Control 83"/>
          <p:cNvSpPr>
            <a:spLocks noChangeArrowheads="1" noChangeShapeType="1"/>
          </p:cNvSpPr>
          <p:nvPr/>
        </p:nvSpPr>
        <p:spPr bwMode="auto">
          <a:xfrm>
            <a:off x="1905000" y="3497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905000" y="3497421"/>
          <a:ext cx="5333999" cy="731520"/>
        </p:xfrm>
        <a:graphic>
          <a:graphicData uri="http://schemas.openxmlformats.org/drawingml/2006/table">
            <a:tbl>
              <a:tblPr/>
              <a:tblGrid>
                <a:gridCol w="533399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>
                          <a:effectLst/>
                        </a:rPr>
                        <a:t>CGPA :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b="1">
                          <a:effectLst/>
                        </a:rPr>
                        <a:t>Aliran Matrikulasi </a:t>
                      </a:r>
                      <a:endParaRPr lang="en-MY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" name="Control 85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6" name="Control 86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7" name="Control 87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8" name="Control 88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9" name="Control 89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0" name="Control 90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" name="Control 91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2" name="Control 92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3" name="Control 93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4" name="Control 94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5" name="Control 95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6" name="Control 96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7" name="Control 97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8" name="Control 98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9" name="Control 99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0" name="Control 100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1" name="Control 101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2" name="Control 102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3" name="Control 103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4" name="Control 104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5" name="Control 105"/>
          <p:cNvSpPr>
            <a:spLocks noChangeArrowheads="1" noChangeShapeType="1"/>
          </p:cNvSpPr>
          <p:nvPr/>
        </p:nvSpPr>
        <p:spPr bwMode="auto">
          <a:xfrm>
            <a:off x="1905000" y="2262188"/>
            <a:ext cx="6465888" cy="310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6" name="Control 106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7" name="Control 107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8" name="Control 108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9" name="Control 109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0" name="Control 110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1" name="Control 111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2" name="Control 112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3" name="Control 113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08" name="Control 114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09" name="Control 115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0" name="Control 116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1" name="Control 117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2" name="Control 118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4" name="Control 119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5" name="Control 120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6" name="Control 121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7" name="Control 122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8" name="Control 123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9" name="Control 124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0" name="Control 125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1" name="Control 126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2" name="Control 127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3" name="Control 128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4" name="Control 129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5" name="Control 130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6" name="Control 131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7" name="Control 132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8" name="Control 133"/>
          <p:cNvSpPr>
            <a:spLocks noChangeArrowheads="1" noChangeShapeType="1"/>
          </p:cNvSpPr>
          <p:nvPr/>
        </p:nvSpPr>
        <p:spPr bwMode="auto">
          <a:xfrm>
            <a:off x="1905000" y="22621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9" name="TextBox 17428"/>
          <p:cNvSpPr txBox="1"/>
          <p:nvPr/>
        </p:nvSpPr>
        <p:spPr>
          <a:xfrm>
            <a:off x="1066800" y="2101334"/>
            <a:ext cx="5943600" cy="337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Melayu</a:t>
            </a:r>
            <a:endParaRPr lang="en-MY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1066800" y="2558534"/>
            <a:ext cx="5943600" cy="337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Inggeris</a:t>
            </a:r>
            <a:endParaRPr lang="en-MY" sz="1600" dirty="0"/>
          </a:p>
        </p:txBody>
      </p:sp>
    </p:spTree>
    <p:controls>
      <p:control spid="43087" name="HTMLSelect1" r:id="rId2" imgW="866880" imgH="304920"/>
      <p:control spid="43088" name="HTMLSelect3" r:id="rId3" imgW="866880" imgH="304920"/>
      <p:control spid="43089" name="HTMLSelect4" r:id="rId4" imgW="4724280" imgH="304920"/>
      <p:control spid="43090" name="HTMLSelect5" r:id="rId5" imgW="866880" imgH="304920"/>
      <p:control spid="43091" name="HTMLSelect6" r:id="rId6" imgW="4724280" imgH="304920"/>
      <p:control spid="43092" name="HTMLSelect7" r:id="rId7" imgW="866880" imgH="304920"/>
      <p:control spid="43093" name="HTMLSelect8" r:id="rId8" imgW="4724280" imgH="304920"/>
      <p:control spid="43094" name="HTMLSelect9" r:id="rId9" imgW="866880" imgH="304920"/>
      <p:control spid="43095" name="HTMLSelect10" r:id="rId10" imgW="4724280" imgH="304920"/>
      <p:control spid="43096" name="HTMLSelect11" r:id="rId11" imgW="866880" imgH="304920"/>
      <p:control spid="43097" name="HTMLSelect12" r:id="rId12" imgW="4724280" imgH="304920"/>
      <p:control spid="43098" name="HTMLSelect13" r:id="rId13" imgW="866880" imgH="304920"/>
      <p:control spid="43099" name="HTMLSelect14" r:id="rId14" imgW="4724280" imgH="304920"/>
      <p:control spid="43100" name="HTMLSelect15" r:id="rId15" imgW="866880" imgH="304920"/>
      <p:control spid="43101" name="HTMLSelect16" r:id="rId16" imgW="4724280" imgH="304920"/>
      <p:control spid="43102" name="HTMLSelect17" r:id="rId17" imgW="866880" imgH="304920"/>
      <p:control spid="43103" name="HTMLSelect34" r:id="rId18" imgW="4724280" imgH="304920"/>
      <p:control spid="43104" name="HTMLSelect35" r:id="rId19" imgW="8668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b-300x287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33600" y="25146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Verdana" pitchFamily="34" charset="0"/>
              </a:rPr>
              <a:t>Sila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Pilih</a:t>
            </a:r>
            <a:r>
              <a:rPr lang="en-US" sz="1600" b="1" dirty="0" smtClean="0">
                <a:latin typeface="Verdana" pitchFamily="34" charset="0"/>
              </a:rPr>
              <a:t> IPTA </a:t>
            </a:r>
            <a:r>
              <a:rPr lang="en-US" sz="1600" b="1" dirty="0" err="1" smtClean="0">
                <a:latin typeface="Verdana" pitchFamily="34" charset="0"/>
              </a:rPr>
              <a:t>untuk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membuat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semakan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810000"/>
            <a:ext cx="2971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   Semak Syarat   </a:t>
            </a:r>
            <a:r>
              <a:rPr lang="en-US" sz="1400" b="1" dirty="0" smtClean="0">
                <a:latin typeface="MS Mincho"/>
                <a:ea typeface="MS Mincho"/>
                <a:hlinkClick r:id="rId6" action="ppaction://hlinksldjump"/>
              </a:rPr>
              <a:t>➪</a:t>
            </a:r>
            <a:r>
              <a:rPr lang="en-US" sz="1400" b="1" dirty="0" smtClean="0">
                <a:latin typeface="MS Mincho"/>
                <a:ea typeface="MS Mincho"/>
                <a:hlinkClick r:id="rId7" action="ppaction://hlinksldjump"/>
              </a:rPr>
              <a:t>➪➪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</p:spTree>
    <p:controls>
      <p:control spid="50180" name="DefaultOcx" r:id="rId2" imgW="438156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t="27083" r="3125" b="3125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b-300x287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8800" y="76199"/>
            <a:ext cx="5638800" cy="6363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logo k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524000"/>
            <a:ext cx="8382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Dibangunkan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kerjasama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antara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BPKP, JPT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UiTM</a:t>
            </a:r>
            <a:endParaRPr lang="en-US" sz="3600" b="1" dirty="0" smtClean="0">
              <a:ln w="28575" cmpd="sng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algn="ctr"/>
            <a:endParaRPr lang="en-US" sz="3600" b="1" dirty="0" smtClean="0">
              <a:ln w="28575" cmpd="sng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algn="ctr"/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Tujuan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:</a:t>
            </a:r>
          </a:p>
          <a:p>
            <a:pPr algn="ctr"/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Membolehkan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pelajar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menyemak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kursus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/ program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pengajian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layak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mengikut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syarat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program</a:t>
            </a:r>
            <a:endParaRPr lang="en-US" sz="3600" b="1" dirty="0">
              <a:ln w="28575" cmpd="sng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05800" y="685800"/>
            <a:ext cx="5334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PTN2011_ZON1.jpg"/>
          <p:cNvPicPr>
            <a:picLocks noChangeAspect="1"/>
          </p:cNvPicPr>
          <p:nvPr/>
        </p:nvPicPr>
        <p:blipFill>
          <a:blip r:embed="rId6" cstate="print"/>
          <a:srcRect l="70727" t="11290" b="50000"/>
          <a:stretch>
            <a:fillRect/>
          </a:stretch>
        </p:blipFill>
        <p:spPr>
          <a:xfrm>
            <a:off x="0" y="5867400"/>
            <a:ext cx="1661318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jom msk u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9514" y="76200"/>
            <a:ext cx="1738952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8571"/>
            <a:ext cx="1066800" cy="1111624"/>
          </a:xfrm>
          <a:prstGeom prst="rect">
            <a:avLst/>
          </a:prstGeom>
        </p:spPr>
      </p:pic>
      <p:pic>
        <p:nvPicPr>
          <p:cNvPr id="14" name="Picture 13" descr="KPTN2011_ZON1.jpg"/>
          <p:cNvPicPr>
            <a:picLocks noChangeAspect="1"/>
          </p:cNvPicPr>
          <p:nvPr/>
        </p:nvPicPr>
        <p:blipFill>
          <a:blip r:embed="rId3" cstate="print"/>
          <a:srcRect l="70727" t="11290" b="50000"/>
          <a:stretch>
            <a:fillRect/>
          </a:stretch>
        </p:blipFill>
        <p:spPr>
          <a:xfrm>
            <a:off x="7482682" y="0"/>
            <a:ext cx="1661318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jom msk 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48" y="5943600"/>
            <a:ext cx="1738952" cy="838200"/>
          </a:xfrm>
          <a:prstGeom prst="rect">
            <a:avLst/>
          </a:prstGeom>
        </p:spPr>
      </p:pic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5" cstate="print"/>
          <a:srcRect b="4765"/>
          <a:stretch>
            <a:fillRect/>
          </a:stretch>
        </p:blipFill>
        <p:spPr>
          <a:xfrm rot="20999899">
            <a:off x="1081684" y="666660"/>
            <a:ext cx="7212558" cy="515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819400" y="5334000"/>
            <a:ext cx="6096000" cy="10668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TERIMA</a:t>
            </a:r>
            <a:r>
              <a:rPr kumimoji="0" lang="en-US" sz="8000" b="0" i="0" u="none" strike="noStrike" kern="1200" cap="none" spc="0" normalizeH="0" noProof="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 KASIH</a:t>
            </a:r>
            <a:endParaRPr kumimoji="0" lang="en-US" sz="8000" b="0" i="0" u="none" strike="noStrike" kern="1200" cap="none" spc="0" normalizeH="0" baseline="0" noProof="0" dirty="0">
              <a:ln w="28575" cmpd="sng">
                <a:solidFill>
                  <a:sysClr val="windowText" lastClr="000000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33400" y="2362200"/>
            <a:ext cx="23622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381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+mn-cs"/>
              </a:rPr>
              <a:t>SEKIAN</a:t>
            </a:r>
            <a:endParaRPr kumimoji="0" lang="en-US" sz="5400" b="1" i="0" u="none" strike="noStrike" kern="1200" cap="none" spc="50" normalizeH="0" baseline="0" noProof="0" dirty="0">
              <a:ln w="3810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auhaus 93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eb-300x287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33600" y="76200"/>
            <a:ext cx="5334000" cy="6019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1"/>
            <a:ext cx="9144000" cy="4952999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Pautan </a:t>
            </a:r>
            <a:r>
              <a:rPr lang="en-US" sz="36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ke</a:t>
            </a:r>
            <a:r>
              <a:rPr lang="en-US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Laman</a:t>
            </a:r>
            <a:r>
              <a:rPr lang="en-US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:</a:t>
            </a:r>
            <a:r>
              <a:rPr lang="en-US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6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http://upu.mohe.gov.my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Paparan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terbaik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: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Internet Browser Mozilla Firefox 3.0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ke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atas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dan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</a:b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saiz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resolusi</a:t>
            </a:r>
            <a:r>
              <a:rPr lang="en-US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uhaus 93" pitchFamily="82" charset="0"/>
              </a:rPr>
              <a:t> 1024 x 768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Bauhaus 93" pitchFamily="8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1" name="Picture 10" descr="KPTN2011_ZON1.jpg"/>
            <p:cNvPicPr>
              <a:picLocks noChangeAspect="1"/>
            </p:cNvPicPr>
            <p:nvPr/>
          </p:nvPicPr>
          <p:blipFill>
            <a:blip r:embed="rId5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jom msk u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2" t="19413" r="23273" b="8807"/>
          <a:stretch/>
        </p:blipFill>
        <p:spPr bwMode="auto">
          <a:xfrm>
            <a:off x="0" y="0"/>
            <a:ext cx="9144000" cy="68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4495800"/>
            <a:ext cx="5943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1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4" name="Picture 13" descr="KPTN2011_ZON1.jpg"/>
            <p:cNvPicPr>
              <a:picLocks noChangeAspect="1"/>
            </p:cNvPicPr>
            <p:nvPr/>
          </p:nvPicPr>
          <p:blipFill>
            <a:blip r:embed="rId2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jom msk u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 t="22917" r="234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1219200" y="1828800"/>
            <a:ext cx="21336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eb-300x287.jp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r="259" b="73640"/>
          <a:stretch>
            <a:fillRect/>
          </a:stretch>
        </p:blipFill>
        <p:spPr bwMode="auto">
          <a:xfrm>
            <a:off x="0" y="762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2" name="Picture 11" descr="KPTN2011_ZON1.jpg"/>
            <p:cNvPicPr>
              <a:picLocks noChangeAspect="1"/>
            </p:cNvPicPr>
            <p:nvPr/>
          </p:nvPicPr>
          <p:blipFill>
            <a:blip r:embed="rId9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jom msk u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81000" y="21306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PENGGUNA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2511623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26610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Nama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3349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Kad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Pengenalan</a:t>
            </a:r>
            <a:r>
              <a:rPr lang="en-US" sz="1400" b="1" dirty="0" smtClean="0">
                <a:latin typeface="Verdana" pitchFamily="34" charset="0"/>
              </a:rPr>
              <a:t> *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10884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No </a:t>
            </a:r>
            <a:r>
              <a:rPr lang="en-US" sz="1400" b="1" dirty="0" err="1" smtClean="0">
                <a:latin typeface="Verdana" pitchFamily="34" charset="0"/>
              </a:rPr>
              <a:t>Telefon</a:t>
            </a:r>
            <a:r>
              <a:rPr lang="en-US" sz="1400" b="1" dirty="0" smtClean="0">
                <a:latin typeface="Verdana" pitchFamily="34" charset="0"/>
              </a:rPr>
              <a:t>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48738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negeri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57120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Verdana" pitchFamily="34" charset="0"/>
              </a:rPr>
              <a:t>Sila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Pilih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Kelayakan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Akademik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Anda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6019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1" action="ppaction://hlinksldjump"/>
              </a:rPr>
              <a:t>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6096000"/>
            <a:ext cx="914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2" action="ppaction://hlinksldjump"/>
              </a:rPr>
              <a:t>STPM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6096000"/>
            <a:ext cx="21336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hlinkClick r:id="rId13" action="ppaction://hlinksldjump"/>
              </a:rPr>
              <a:t>Matrikulasi KPM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4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16415" name="HTMLSelect1" r:id="rId2" imgW="2924280" imgH="304920"/>
      <p:control spid="16416" name="HTMLText3" r:id="rId3" imgW="4429080" imgH="304920"/>
      <p:control spid="16417" name="HTMLText4" r:id="rId4" imgW="4429080" imgH="304920"/>
      <p:control spid="16418" name="HTMLText5" r:id="rId5" imgW="44290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3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838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PEPERIKSAAN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14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129242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MAKLUMAT SPM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1676400"/>
          <a:ext cx="8382002" cy="4953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1452"/>
                <a:gridCol w="6435148"/>
                <a:gridCol w="12954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Bil</a:t>
                      </a:r>
                      <a:r>
                        <a:rPr lang="en-US" sz="1600" b="1" dirty="0"/>
                        <a:t>.</a:t>
                      </a:r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Subjek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Gred</a:t>
                      </a:r>
                      <a:endParaRPr lang="en-US" sz="1600" b="1" dirty="0"/>
                    </a:p>
                  </a:txBody>
                  <a:tcPr marL="81280" marR="81280" marT="40640" marB="406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  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010400" y="1219201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Verdana" pitchFamily="34" charset="0"/>
              </a:rPr>
              <a:t>   </a:t>
            </a:r>
            <a:r>
              <a:rPr lang="en-US" sz="1400" b="1" dirty="0" smtClean="0">
                <a:latin typeface="Verdana" pitchFamily="34" charset="0"/>
                <a:hlinkClick r:id="rId24" action="ppaction://hlinksldjump"/>
              </a:rPr>
              <a:t>Seterusnya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rol 12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Control 12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Control 12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Control 12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Control 12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Control 12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Control 12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Control 13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Control 131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Control 132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Control 133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" name="Control 134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8" name="Control 135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" name="Control 136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" name="Control 137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2" name="Control 138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3" name="Control 139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6" name="Control 140"/>
          <p:cNvSpPr>
            <a:spLocks noChangeArrowheads="1" noChangeShapeType="1"/>
          </p:cNvSpPr>
          <p:nvPr/>
        </p:nvSpPr>
        <p:spPr bwMode="auto">
          <a:xfrm>
            <a:off x="1905000" y="2033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controls>
      <p:control spid="15503" name="HTMLText9" r:id="rId2" imgW="4029120" imgH="324000"/>
      <p:control spid="15504" name="HTMLText10" r:id="rId3" imgW="4048200" imgH="324000"/>
      <p:control spid="15505" name="HTMLSelect39" r:id="rId4" imgW="4724280" imgH="324000"/>
      <p:control spid="15506" name="HTMLSelect40" r:id="rId5" imgW="781200" imgH="324000"/>
      <p:control spid="15507" name="HTMLSelect41" r:id="rId6" imgW="4724280" imgH="324000"/>
      <p:control spid="15508" name="HTMLSelect42" r:id="rId7" imgW="781200" imgH="324000"/>
      <p:control spid="15509" name="HTMLSelect43" r:id="rId8" imgW="4724280" imgH="324000"/>
      <p:control spid="15510" name="HTMLSelect47" r:id="rId9" imgW="4724280" imgH="324000"/>
      <p:control spid="15511" name="DefaultOcx" r:id="rId10" imgW="781200" imgH="324000"/>
      <p:control spid="15512" name="HTMLSelect2" r:id="rId11" imgW="781200" imgH="324000"/>
      <p:control spid="15513" name="HTMLSelect3" r:id="rId12" imgW="4724280" imgH="324000"/>
      <p:control spid="15514" name="HTMLSelect4" r:id="rId13" imgW="781200" imgH="324000"/>
      <p:control spid="15515" name="HTMLSelect5" r:id="rId14" imgW="4724280" imgH="324000"/>
      <p:control spid="15516" name="HTMLSelect6" r:id="rId15" imgW="781200" imgH="324000"/>
      <p:control spid="15517" name="HTMLSelect7" r:id="rId16" imgW="4724280" imgH="324000"/>
      <p:control spid="15518" name="HTMLSelect8" r:id="rId17" imgW="781200" imgH="324000"/>
      <p:control spid="15519" name="HTMLSelect9" r:id="rId18" imgW="4724280" imgH="324000"/>
      <p:control spid="15520" name="HTMLSelect10" r:id="rId19" imgW="781200" imgH="324000"/>
      <p:control spid="15521" name="HTMLSelect1" r:id="rId20" imgW="781200" imgH="324000"/>
      <p:control spid="15522" name="HTMLSelect12" r:id="rId21" imgW="78120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b-300x287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800600" y="1981200"/>
            <a:ext cx="411865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33600" y="25146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Verdana" pitchFamily="34" charset="0"/>
              </a:rPr>
              <a:t>Sila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Pilih</a:t>
            </a:r>
            <a:r>
              <a:rPr lang="en-US" sz="1600" b="1" dirty="0" smtClean="0">
                <a:latin typeface="Verdana" pitchFamily="34" charset="0"/>
              </a:rPr>
              <a:t> IPTA </a:t>
            </a:r>
            <a:r>
              <a:rPr lang="en-US" sz="1600" b="1" dirty="0" err="1" smtClean="0">
                <a:latin typeface="Verdana" pitchFamily="34" charset="0"/>
              </a:rPr>
              <a:t>untuk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membuat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semakan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810000"/>
            <a:ext cx="29718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</a:rPr>
              <a:t>   Semak Syarat   </a:t>
            </a:r>
            <a:r>
              <a:rPr lang="en-US" sz="1400" b="1" dirty="0" smtClean="0">
                <a:latin typeface="MS Mincho"/>
                <a:ea typeface="MS Mincho"/>
                <a:hlinkClick r:id="rId6" action="ppaction://hlinksldjump"/>
              </a:rPr>
              <a:t>➪</a:t>
            </a:r>
            <a:r>
              <a:rPr lang="en-US" sz="1400" b="1" dirty="0" smtClean="0">
                <a:latin typeface="MS Mincho"/>
                <a:ea typeface="MS Mincho"/>
                <a:hlinkClick r:id="rId7" action="ppaction://hlinksldjump"/>
              </a:rPr>
              <a:t>➪</a:t>
            </a:r>
            <a:r>
              <a:rPr lang="en-US" sz="1400" b="1" dirty="0" smtClean="0">
                <a:latin typeface="MS Mincho"/>
                <a:ea typeface="MS Mincho"/>
                <a:hlinkClick r:id="rId8" action="ppaction://hlinksldjump"/>
              </a:rPr>
              <a:t>➪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rol 2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Control 2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Control 2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Control 3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Control 3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" name="Control 3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Control 3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8" name="Control 3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" name="Control 3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0" name="Control 3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" name="Control 3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2" name="Control 3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3" name="Control 3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4" name="Control 4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5" name="Control 4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6" name="Control 4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7" name="Control 4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8" name="Control 4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9" name="Control 4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" name="Control 4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1" name="Control 4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2" name="Control 4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3" name="Control 4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4" name="Control 5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5" name="Control 5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6" name="Control 5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7" name="Control 5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8" name="Control 5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9" name="Control 5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0" name="Control 5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" name="Control 5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2" name="Control 5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3" name="Control 5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4" name="Control 6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5" name="Control 6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6" name="Control 6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7" name="Control 6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8" name="Control 6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9" name="Control 6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0" name="Control 6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1" name="Control 6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2" name="Control 6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3" name="Control 6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4" name="Control 7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5" name="Control 7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6" name="Control 7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7" name="Control 7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8" name="Control 7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9" name="Control 7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0" name="Control 7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1" name="Control 7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2" name="Control 7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3" name="Control 7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08" name="Control 8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09" name="Control 8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0" name="Control 8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1" name="Control 8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2" name="Control 8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4" name="Control 8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5" name="Control 8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6" name="Control 8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7" name="Control 8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8" name="Control 8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19" name="Control 9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0" name="Control 9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1" name="Control 9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2" name="Control 9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3" name="Control 9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4" name="Control 9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5" name="Control 9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6" name="Control 9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7" name="Control 9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8" name="Control 99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29" name="Control 100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0" name="Control 101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1" name="Control 102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2" name="Control 103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3" name="Control 104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4" name="Control 105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5" name="Control 106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6" name="Control 107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437" name="Control 108"/>
          <p:cNvSpPr>
            <a:spLocks noChangeArrowheads="1" noChangeShapeType="1"/>
          </p:cNvSpPr>
          <p:nvPr/>
        </p:nvSpPr>
        <p:spPr bwMode="auto">
          <a:xfrm>
            <a:off x="1931988" y="1582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controls>
      <p:control spid="36890" name="DefaultOcx" r:id="rId2" imgW="438156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06282" y="5867400"/>
            <a:ext cx="3337718" cy="990600"/>
            <a:chOff x="5806282" y="5867400"/>
            <a:chExt cx="3337718" cy="990600"/>
          </a:xfrm>
        </p:grpSpPr>
        <p:pic>
          <p:nvPicPr>
            <p:cNvPr id="11" name="Picture 10" descr="KPTN2011_ZON1.jpg"/>
            <p:cNvPicPr>
              <a:picLocks noChangeAspect="1"/>
            </p:cNvPicPr>
            <p:nvPr/>
          </p:nvPicPr>
          <p:blipFill>
            <a:blip r:embed="rId2" cstate="print"/>
            <a:srcRect l="70727" t="11290" b="50000"/>
            <a:stretch>
              <a:fillRect/>
            </a:stretch>
          </p:blipFill>
          <p:spPr>
            <a:xfrm>
              <a:off x="7482682" y="5867400"/>
              <a:ext cx="1661318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jom msk u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282" y="5867400"/>
              <a:ext cx="1738952" cy="838200"/>
            </a:xfrm>
            <a:prstGeom prst="rect">
              <a:avLst/>
            </a:prstGeom>
          </p:spPr>
        </p:pic>
      </p:grpSp>
      <p:pic>
        <p:nvPicPr>
          <p:cNvPr id="14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27083" r="6251" b="61459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 t="27083" r="3125" b="3125"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311</Words>
  <Application>Microsoft Office PowerPoint</Application>
  <PresentationFormat>On-screen Show (4:3)</PresentationFormat>
  <Paragraphs>189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Pautan ke Laman : http://upu.mohe.gov.my  Paparan terbaik : Internet Browser Mozilla Firefox 3.0 ke atas  dan  saiz resolusi 1024 x 768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mohe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Tatacara e-Panduan</dc:title>
  <dc:creator>mohe</dc:creator>
  <cp:lastModifiedBy>mohe</cp:lastModifiedBy>
  <cp:revision>374</cp:revision>
  <dcterms:created xsi:type="dcterms:W3CDTF">2011-01-05T06:36:40Z</dcterms:created>
  <dcterms:modified xsi:type="dcterms:W3CDTF">2011-04-02T10:16:00Z</dcterms:modified>
</cp:coreProperties>
</file>